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69" r:id="rId2"/>
  </p:sldMasterIdLst>
  <p:notesMasterIdLst>
    <p:notesMasterId r:id="rId21"/>
  </p:notes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7" r:id="rId13"/>
    <p:sldId id="266" r:id="rId14"/>
    <p:sldId id="274" r:id="rId15"/>
    <p:sldId id="270" r:id="rId16"/>
    <p:sldId id="271" r:id="rId17"/>
    <p:sldId id="272" r:id="rId18"/>
    <p:sldId id="273" r:id="rId19"/>
    <p:sldId id="275" r:id="rId2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60"/>
  </p:normalViewPr>
  <p:slideViewPr>
    <p:cSldViewPr snapToGrid="0">
      <p:cViewPr varScale="1">
        <p:scale>
          <a:sx n="78" d="100"/>
          <a:sy n="78" d="100"/>
        </p:scale>
        <p:origin x="758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CH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F64F018-3F46-46BD-B559-E23FC3DA9A02}" type="datetimeFigureOut">
              <a:rPr lang="de-CH" smtClean="0"/>
              <a:t>21.03.2023</a:t>
            </a:fld>
            <a:endParaRPr lang="de-CH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CH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643646D-EEB3-4A6C-A98F-11485DF63B77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3633139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CH" dirty="0"/>
              <a:t>Eigentlich: In Ausbildung und im beruflichen Umfeld</a:t>
            </a:r>
          </a:p>
          <a:p>
            <a:r>
              <a:rPr lang="de-CH" dirty="0"/>
              <a:t>Privater Träger – Leistungen in Rechnung gestellt</a:t>
            </a:r>
          </a:p>
          <a:p>
            <a:endParaRPr lang="de-CH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643646D-EEB3-4A6C-A98F-11485DF63B77}" type="slidenum">
              <a:rPr lang="de-CH" smtClean="0"/>
              <a:t>2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81954504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CH" dirty="0"/>
              <a:t>Ich unterrichte Word für Fortgeschrittene </a:t>
            </a:r>
          </a:p>
          <a:p>
            <a:r>
              <a:rPr lang="de-CH" dirty="0"/>
              <a:t>– natürlich unter Einbezug von Sprachausgabe, Vergrösserung und Braillezeile</a:t>
            </a:r>
          </a:p>
          <a:p>
            <a:r>
              <a:rPr lang="de-CH" dirty="0"/>
              <a:t>– Und Bedienstrategien mit Tastenbefehlen</a:t>
            </a:r>
          </a:p>
          <a:p>
            <a:r>
              <a:rPr lang="de-CH" dirty="0"/>
              <a:t>Aber viel mehr: Kompensatorische Arbeitstechniken</a:t>
            </a:r>
          </a:p>
          <a:p>
            <a:endParaRPr lang="de-CH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643646D-EEB3-4A6C-A98F-11485DF63B77}" type="slidenum">
              <a:rPr lang="de-CH" smtClean="0"/>
              <a:t>5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529157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072733" y="2819856"/>
            <a:ext cx="9279315" cy="2387600"/>
          </a:xfrm>
        </p:spPr>
        <p:txBody>
          <a:bodyPr lIns="0" tIns="0" rIns="0" bIns="0" anchor="t" anchorCtr="0">
            <a:normAutofit/>
          </a:bodyPr>
          <a:lstStyle>
            <a:lvl1pPr algn="l">
              <a:lnSpc>
                <a:spcPct val="100000"/>
              </a:lnSpc>
              <a:defRPr sz="3629">
                <a:solidFill>
                  <a:schemeClr val="tx2"/>
                </a:solidFill>
                <a:latin typeface="Futura Std Book" panose="020B0502020204020303" pitchFamily="34" charset="0"/>
              </a:defRPr>
            </a:lvl1pPr>
          </a:lstStyle>
          <a:p>
            <a:r>
              <a:rPr lang="de-DE" dirty="0"/>
              <a:t>Mastertitelformat bearbeiten</a:t>
            </a:r>
            <a:endParaRPr lang="en-US" dirty="0"/>
          </a:p>
        </p:txBody>
      </p:sp>
      <p:cxnSp>
        <p:nvCxnSpPr>
          <p:cNvPr id="11" name="Gerader Verbinder 10">
            <a:extLst>
              <a:ext uri="{FF2B5EF4-FFF2-40B4-BE49-F238E27FC236}">
                <a16:creationId xmlns:a16="http://schemas.microsoft.com/office/drawing/2014/main" id="{FEA99A7F-0BEF-4A00-BD83-3EE7EACB1D98}"/>
              </a:ext>
            </a:extLst>
          </p:cNvPr>
          <p:cNvCxnSpPr>
            <a:cxnSpLocks/>
          </p:cNvCxnSpPr>
          <p:nvPr/>
        </p:nvCxnSpPr>
        <p:spPr>
          <a:xfrm>
            <a:off x="841766" y="1742912"/>
            <a:ext cx="10512036" cy="0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72733" y="2044165"/>
            <a:ext cx="9279315" cy="437689"/>
          </a:xfrm>
        </p:spPr>
        <p:txBody>
          <a:bodyPr lIns="0" tIns="0" rIns="0" bIns="0" anchor="b" anchorCtr="0">
            <a:normAutofit/>
          </a:bodyPr>
          <a:lstStyle>
            <a:lvl1pPr marL="0" indent="0" algn="l">
              <a:buNone/>
              <a:defRPr sz="2200" cap="all" baseline="0">
                <a:latin typeface="Brandon Grotesque Bold" panose="020B0803020203060202" pitchFamily="34" charset="0"/>
              </a:defRPr>
            </a:lvl1pPr>
            <a:lvl2pPr marL="457203" indent="0" algn="ctr">
              <a:buNone/>
              <a:defRPr sz="2000"/>
            </a:lvl2pPr>
            <a:lvl3pPr marL="914406" indent="0" algn="ctr">
              <a:buNone/>
              <a:defRPr sz="1800"/>
            </a:lvl3pPr>
            <a:lvl4pPr marL="1371609" indent="0" algn="ctr">
              <a:buNone/>
              <a:defRPr sz="1600"/>
            </a:lvl4pPr>
            <a:lvl5pPr marL="1828812" indent="0" algn="ctr">
              <a:buNone/>
              <a:defRPr sz="1600"/>
            </a:lvl5pPr>
            <a:lvl6pPr marL="2286015" indent="0" algn="ctr">
              <a:buNone/>
              <a:defRPr sz="1600"/>
            </a:lvl6pPr>
            <a:lvl7pPr marL="2743218" indent="0" algn="ctr">
              <a:buNone/>
              <a:defRPr sz="1600"/>
            </a:lvl7pPr>
            <a:lvl8pPr marL="3200421" indent="0" algn="ctr">
              <a:buNone/>
              <a:defRPr sz="1600"/>
            </a:lvl8pPr>
            <a:lvl9pPr marL="3657624" indent="0" algn="ctr">
              <a:buNone/>
              <a:defRPr sz="1600"/>
            </a:lvl9pPr>
          </a:lstStyle>
          <a:p>
            <a:r>
              <a:rPr lang="de-DE" dirty="0"/>
              <a:t>Master-Untertitelformat bearbeiten</a:t>
            </a:r>
            <a:endParaRPr lang="en-US" dirty="0"/>
          </a:p>
        </p:txBody>
      </p:sp>
      <p:pic>
        <p:nvPicPr>
          <p:cNvPr id="6" name="Grafik 5" descr="SIBU-Logo">
            <a:extLst>
              <a:ext uri="{FF2B5EF4-FFF2-40B4-BE49-F238E27FC236}">
                <a16:creationId xmlns:a16="http://schemas.microsoft.com/office/drawing/2014/main" id="{B0EF6DFB-5D16-4F61-9471-7D1FFF9B11B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3719" y="617896"/>
            <a:ext cx="2776451" cy="8686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610225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381">
          <p15:clr>
            <a:srgbClr val="FBAE40"/>
          </p15:clr>
        </p15:guide>
        <p15:guide id="2" pos="349">
          <p15:clr>
            <a:srgbClr val="FBAE40"/>
          </p15:clr>
        </p15:guide>
        <p15:guide id="3" pos="2526">
          <p15:clr>
            <a:srgbClr val="FBAE40"/>
          </p15:clr>
        </p15:guide>
        <p15:guide id="4" pos="4703">
          <p15:clr>
            <a:srgbClr val="FBAE40"/>
          </p15:clr>
        </p15:guide>
        <p15:guide id="5" pos="859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78163" y="2253840"/>
            <a:ext cx="8041108" cy="777359"/>
          </a:xfrm>
        </p:spPr>
        <p:txBody>
          <a:bodyPr lIns="0" tIns="0" rIns="0" bIns="0" anchor="t" anchorCtr="0">
            <a:noAutofit/>
          </a:bodyPr>
          <a:lstStyle>
            <a:lvl1pPr>
              <a:lnSpc>
                <a:spcPct val="100000"/>
              </a:lnSpc>
              <a:defRPr sz="2177">
                <a:solidFill>
                  <a:schemeClr val="tx1"/>
                </a:solidFill>
                <a:latin typeface="Futura Std Book" panose="020B0502020204020303" pitchFamily="34" charset="0"/>
              </a:defRPr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cxnSp>
        <p:nvCxnSpPr>
          <p:cNvPr id="7" name="Gerader Verbinder 6">
            <a:extLst>
              <a:ext uri="{FF2B5EF4-FFF2-40B4-BE49-F238E27FC236}">
                <a16:creationId xmlns:a16="http://schemas.microsoft.com/office/drawing/2014/main" id="{22B75216-9541-4CE0-8E60-DAD269A3060C}"/>
              </a:ext>
            </a:extLst>
          </p:cNvPr>
          <p:cNvCxnSpPr>
            <a:cxnSpLocks/>
          </p:cNvCxnSpPr>
          <p:nvPr/>
        </p:nvCxnSpPr>
        <p:spPr>
          <a:xfrm>
            <a:off x="838201" y="975756"/>
            <a:ext cx="10512036" cy="0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27C01C63-6FFE-41C8-B815-EEBD2DF3F03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2078163" y="1828994"/>
            <a:ext cx="8041108" cy="424845"/>
          </a:xfrm>
        </p:spPr>
        <p:txBody>
          <a:bodyPr>
            <a:normAutofit/>
          </a:bodyPr>
          <a:lstStyle>
            <a:lvl1pPr marL="0" indent="0">
              <a:buNone/>
              <a:defRPr sz="1452" cap="all" baseline="0">
                <a:latin typeface="Brandon Grotesque Bold" panose="020B0803020203060202" pitchFamily="34" charset="0"/>
              </a:defRPr>
            </a:lvl1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16" name="Inhaltsplatzhalter 15">
            <a:extLst>
              <a:ext uri="{FF2B5EF4-FFF2-40B4-BE49-F238E27FC236}">
                <a16:creationId xmlns:a16="http://schemas.microsoft.com/office/drawing/2014/main" id="{121AA6E0-4D3D-4AF5-8FA7-3C96E2E9FB0B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2078163" y="3281385"/>
            <a:ext cx="8041108" cy="3130299"/>
          </a:xfrm>
        </p:spPr>
        <p:txBody>
          <a:bodyPr rIns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 dirty="0"/>
          </a:p>
        </p:txBody>
      </p:sp>
      <p:sp>
        <p:nvSpPr>
          <p:cNvPr id="20" name="Footer Placeholder 4">
            <a:extLst>
              <a:ext uri="{FF2B5EF4-FFF2-40B4-BE49-F238E27FC236}">
                <a16:creationId xmlns:a16="http://schemas.microsoft.com/office/drawing/2014/main" id="{4E6D1425-7F96-4CBE-B274-83A1791888D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078163" y="6513765"/>
            <a:ext cx="4114800" cy="226314"/>
          </a:xfrm>
          <a:prstGeom prst="rect">
            <a:avLst/>
          </a:prstGeom>
        </p:spPr>
        <p:txBody>
          <a:bodyPr lIns="0" tIns="0" rIns="0" bIns="0" anchor="t" anchorCtr="0"/>
          <a:lstStyle>
            <a:lvl1pPr>
              <a:defRPr sz="726">
                <a:latin typeface="Futura Std Book" panose="020B0502020204020303" pitchFamily="34" charset="0"/>
              </a:defRPr>
            </a:lvl1pPr>
          </a:lstStyle>
          <a:p>
            <a:r>
              <a:rPr lang="de-DE"/>
              <a:t>Vivian Aldridge, 23.03.2023: Kompetenzen für die Nutzung von Lehrmitteln</a:t>
            </a:r>
            <a:endParaRPr lang="de-CH"/>
          </a:p>
        </p:txBody>
      </p:sp>
      <p:sp>
        <p:nvSpPr>
          <p:cNvPr id="21" name="Slide Number Placeholder 5">
            <a:extLst>
              <a:ext uri="{FF2B5EF4-FFF2-40B4-BE49-F238E27FC236}">
                <a16:creationId xmlns:a16="http://schemas.microsoft.com/office/drawing/2014/main" id="{C55CD525-332A-413B-A339-B4A829B3DDA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513765"/>
            <a:ext cx="2743200" cy="198784"/>
          </a:xfrm>
          <a:prstGeom prst="rect">
            <a:avLst/>
          </a:prstGeom>
        </p:spPr>
        <p:txBody>
          <a:bodyPr lIns="0" tIns="0" rIns="0" bIns="0" anchor="t" anchorCtr="0"/>
          <a:lstStyle>
            <a:lvl1pPr algn="r">
              <a:defRPr sz="726">
                <a:latin typeface="Futura Std Book" panose="020B0502020204020303" pitchFamily="34" charset="0"/>
              </a:defRPr>
            </a:lvl1pPr>
          </a:lstStyle>
          <a:p>
            <a:fld id="{E2E292E7-C1F0-43C7-B71F-E0234E044C88}" type="slidenum">
              <a:rPr lang="de-CH" smtClean="0"/>
              <a:t>‹Nr.›</a:t>
            </a:fld>
            <a:endParaRPr lang="de-CH"/>
          </a:p>
        </p:txBody>
      </p:sp>
      <p:pic>
        <p:nvPicPr>
          <p:cNvPr id="11" name="Grafik 10">
            <a:extLst>
              <a:ext uri="{FF2B5EF4-FFF2-40B4-BE49-F238E27FC236}">
                <a16:creationId xmlns:a16="http://schemas.microsoft.com/office/drawing/2014/main" id="{5061B833-8ABE-4154-BA89-A56D0E0178D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472950"/>
            <a:ext cx="1439688" cy="3577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825231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2525">
          <p15:clr>
            <a:srgbClr val="FBAE40"/>
          </p15:clr>
        </p15:guide>
        <p15:guide id="2" orient="horz" pos="2268">
          <p15:clr>
            <a:srgbClr val="FBAE40"/>
          </p15:clr>
        </p15:guide>
        <p15:guide id="3" orient="horz" pos="1565">
          <p15:clr>
            <a:srgbClr val="FBAE40"/>
          </p15:clr>
        </p15:guide>
        <p15:guide id="4" orient="horz" pos="1270">
          <p15:clr>
            <a:srgbClr val="FBAE40"/>
          </p15:clr>
        </p15:guide>
        <p15:guide id="5" pos="4193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72732" y="1864843"/>
            <a:ext cx="8046539" cy="4409205"/>
          </a:xfrm>
        </p:spPr>
        <p:txBody>
          <a:bodyPr anchor="t" anchorCtr="0">
            <a:normAutofit/>
          </a:bodyPr>
          <a:lstStyle>
            <a:lvl1pPr>
              <a:defRPr sz="2177">
                <a:solidFill>
                  <a:schemeClr val="tx1"/>
                </a:solidFill>
              </a:defRPr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78163" y="1440000"/>
            <a:ext cx="8041108" cy="424843"/>
          </a:xfrm>
        </p:spPr>
        <p:txBody>
          <a:bodyPr>
            <a:noAutofit/>
          </a:bodyPr>
          <a:lstStyle>
            <a:lvl1pPr marL="0" indent="0">
              <a:buNone/>
              <a:defRPr sz="1452" cap="all" baseline="0">
                <a:solidFill>
                  <a:schemeClr val="tx1"/>
                </a:solidFill>
                <a:latin typeface="Brandon Grotesque Bold" panose="020B0803020203060202" pitchFamily="34" charset="0"/>
              </a:defRPr>
            </a:lvl1pPr>
            <a:lvl2pPr marL="457203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1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1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1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2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2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EFC4BEAE-71F5-4AED-B0D7-3EB5E1169F1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078163" y="6513765"/>
            <a:ext cx="4114800" cy="226314"/>
          </a:xfrm>
          <a:prstGeom prst="rect">
            <a:avLst/>
          </a:prstGeom>
        </p:spPr>
        <p:txBody>
          <a:bodyPr lIns="0" tIns="0" rIns="0" bIns="0" anchor="t" anchorCtr="0"/>
          <a:lstStyle>
            <a:lvl1pPr>
              <a:defRPr sz="726">
                <a:latin typeface="Futura Std Book" panose="020B0502020204020303" pitchFamily="34" charset="0"/>
              </a:defRPr>
            </a:lvl1pPr>
          </a:lstStyle>
          <a:p>
            <a:r>
              <a:rPr lang="de-DE"/>
              <a:t>Vivian Aldridge, 23.03.2023: Kompetenzen für die Nutzung von Lehrmitteln</a:t>
            </a:r>
            <a:endParaRPr lang="de-CH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5AE908B1-F129-44A9-A7C6-9030D5461A6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513765"/>
            <a:ext cx="2743200" cy="198784"/>
          </a:xfrm>
          <a:prstGeom prst="rect">
            <a:avLst/>
          </a:prstGeom>
        </p:spPr>
        <p:txBody>
          <a:bodyPr lIns="0" tIns="0" rIns="0" bIns="0" anchor="t" anchorCtr="0"/>
          <a:lstStyle>
            <a:lvl1pPr algn="r">
              <a:defRPr sz="726">
                <a:latin typeface="Futura Std Book" panose="020B0502020204020303" pitchFamily="34" charset="0"/>
              </a:defRPr>
            </a:lvl1pPr>
          </a:lstStyle>
          <a:p>
            <a:fld id="{E2E292E7-C1F0-43C7-B71F-E0234E044C88}" type="slidenum">
              <a:rPr lang="de-CH" smtClean="0"/>
              <a:t>‹Nr.›</a:t>
            </a:fld>
            <a:endParaRPr lang="de-CH"/>
          </a:p>
        </p:txBody>
      </p:sp>
      <p:cxnSp>
        <p:nvCxnSpPr>
          <p:cNvPr id="11" name="Gerader Verbinder 10">
            <a:extLst>
              <a:ext uri="{FF2B5EF4-FFF2-40B4-BE49-F238E27FC236}">
                <a16:creationId xmlns:a16="http://schemas.microsoft.com/office/drawing/2014/main" id="{1BBA123E-3DD1-41BC-AE45-C1EB4B40D8B4}"/>
              </a:ext>
            </a:extLst>
          </p:cNvPr>
          <p:cNvCxnSpPr>
            <a:cxnSpLocks/>
          </p:cNvCxnSpPr>
          <p:nvPr/>
        </p:nvCxnSpPr>
        <p:spPr>
          <a:xfrm>
            <a:off x="838201" y="975756"/>
            <a:ext cx="10512036" cy="0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Grafik 11">
            <a:extLst>
              <a:ext uri="{FF2B5EF4-FFF2-40B4-BE49-F238E27FC236}">
                <a16:creationId xmlns:a16="http://schemas.microsoft.com/office/drawing/2014/main" id="{017074F0-4486-450F-9C10-3451D3D5ACB8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472950"/>
            <a:ext cx="1439688" cy="3577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363757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2526">
          <p15:clr>
            <a:srgbClr val="FBAE40"/>
          </p15:clr>
        </p15:guide>
        <p15:guide id="2" pos="4703">
          <p15:clr>
            <a:srgbClr val="FBAE40"/>
          </p15:clr>
        </p15:guide>
        <p15:guide id="3" pos="859">
          <p15:clr>
            <a:srgbClr val="FBAE40"/>
          </p15:clr>
        </p15:guide>
        <p15:guide id="4" orient="horz" pos="2381">
          <p15:clr>
            <a:srgbClr val="FBAE40"/>
          </p15:clr>
        </p15:guide>
        <p15:guide id="5" orient="horz" pos="1565">
          <p15:clr>
            <a:srgbClr val="FBAE40"/>
          </p15:clr>
        </p15:guide>
        <p15:guide id="6" orient="horz" pos="1270">
          <p15:clr>
            <a:srgbClr val="FBAE40"/>
          </p15:clr>
        </p15:guide>
        <p15:guide id="7" pos="4193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Untertitel_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Gerader Verbinder 6">
            <a:extLst>
              <a:ext uri="{FF2B5EF4-FFF2-40B4-BE49-F238E27FC236}">
                <a16:creationId xmlns:a16="http://schemas.microsoft.com/office/drawing/2014/main" id="{22B75216-9541-4CE0-8E60-DAD269A3060C}"/>
              </a:ext>
            </a:extLst>
          </p:cNvPr>
          <p:cNvCxnSpPr>
            <a:cxnSpLocks/>
          </p:cNvCxnSpPr>
          <p:nvPr/>
        </p:nvCxnSpPr>
        <p:spPr>
          <a:xfrm>
            <a:off x="838201" y="975756"/>
            <a:ext cx="10512036" cy="0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27C01C63-6FFE-41C8-B815-EEBD2DF3F03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2078163" y="1440000"/>
            <a:ext cx="8041108" cy="424845"/>
          </a:xfrm>
        </p:spPr>
        <p:txBody>
          <a:bodyPr>
            <a:normAutofit/>
          </a:bodyPr>
          <a:lstStyle>
            <a:lvl1pPr marL="0" indent="0">
              <a:buNone/>
              <a:defRPr sz="1452" cap="all" baseline="0">
                <a:latin typeface="Brandon Grotesque Bold" panose="020B0803020203060202" pitchFamily="34" charset="0"/>
              </a:defRPr>
            </a:lvl1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20" name="Footer Placeholder 4">
            <a:extLst>
              <a:ext uri="{FF2B5EF4-FFF2-40B4-BE49-F238E27FC236}">
                <a16:creationId xmlns:a16="http://schemas.microsoft.com/office/drawing/2014/main" id="{4E6D1425-7F96-4CBE-B274-83A1791888D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078163" y="6513765"/>
            <a:ext cx="4114800" cy="226314"/>
          </a:xfrm>
          <a:prstGeom prst="rect">
            <a:avLst/>
          </a:prstGeom>
        </p:spPr>
        <p:txBody>
          <a:bodyPr lIns="0" tIns="0" rIns="0" bIns="0" anchor="t" anchorCtr="0"/>
          <a:lstStyle>
            <a:lvl1pPr>
              <a:defRPr sz="726">
                <a:latin typeface="Futura Std Book" panose="020B0502020204020303" pitchFamily="34" charset="0"/>
              </a:defRPr>
            </a:lvl1pPr>
          </a:lstStyle>
          <a:p>
            <a:r>
              <a:rPr lang="de-DE"/>
              <a:t>Vivian Aldridge, 23.03.2023: Kompetenzen für die Nutzung von Lehrmitteln</a:t>
            </a:r>
            <a:endParaRPr lang="de-CH"/>
          </a:p>
        </p:txBody>
      </p:sp>
      <p:sp>
        <p:nvSpPr>
          <p:cNvPr id="21" name="Slide Number Placeholder 5">
            <a:extLst>
              <a:ext uri="{FF2B5EF4-FFF2-40B4-BE49-F238E27FC236}">
                <a16:creationId xmlns:a16="http://schemas.microsoft.com/office/drawing/2014/main" id="{C55CD525-332A-413B-A339-B4A829B3DDA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513765"/>
            <a:ext cx="2743200" cy="198784"/>
          </a:xfrm>
          <a:prstGeom prst="rect">
            <a:avLst/>
          </a:prstGeom>
        </p:spPr>
        <p:txBody>
          <a:bodyPr lIns="0" tIns="0" rIns="0" bIns="0" anchor="t" anchorCtr="0"/>
          <a:lstStyle>
            <a:lvl1pPr algn="r">
              <a:defRPr sz="726">
                <a:latin typeface="Futura Std Book" panose="020B0502020204020303" pitchFamily="34" charset="0"/>
              </a:defRPr>
            </a:lvl1pPr>
          </a:lstStyle>
          <a:p>
            <a:fld id="{E2E292E7-C1F0-43C7-B71F-E0234E044C88}" type="slidenum">
              <a:rPr lang="de-CH" smtClean="0"/>
              <a:t>‹Nr.›</a:t>
            </a:fld>
            <a:endParaRPr lang="de-CH" dirty="0"/>
          </a:p>
        </p:txBody>
      </p:sp>
      <p:pic>
        <p:nvPicPr>
          <p:cNvPr id="11" name="Grafik 10">
            <a:extLst>
              <a:ext uri="{FF2B5EF4-FFF2-40B4-BE49-F238E27FC236}">
                <a16:creationId xmlns:a16="http://schemas.microsoft.com/office/drawing/2014/main" id="{5061B833-8ABE-4154-BA89-A56D0E0178D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472950"/>
            <a:ext cx="1439688" cy="357734"/>
          </a:xfrm>
          <a:prstGeom prst="rect">
            <a:avLst/>
          </a:prstGeom>
        </p:spPr>
      </p:pic>
      <p:sp>
        <p:nvSpPr>
          <p:cNvPr id="10" name="Inhaltsplatzhalter 15">
            <a:extLst>
              <a:ext uri="{FF2B5EF4-FFF2-40B4-BE49-F238E27FC236}">
                <a16:creationId xmlns:a16="http://schemas.microsoft.com/office/drawing/2014/main" id="{121AA6E0-4D3D-4AF5-8FA7-3C96E2E9FB0B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2078163" y="1864845"/>
            <a:ext cx="8041108" cy="4546838"/>
          </a:xfrm>
        </p:spPr>
        <p:txBody>
          <a:bodyPr rIns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406693197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2525">
          <p15:clr>
            <a:srgbClr val="FBAE40"/>
          </p15:clr>
        </p15:guide>
        <p15:guide id="2" orient="horz" pos="2268">
          <p15:clr>
            <a:srgbClr val="FBAE40"/>
          </p15:clr>
        </p15:guide>
        <p15:guide id="3" orient="horz" pos="1565">
          <p15:clr>
            <a:srgbClr val="FBAE40"/>
          </p15:clr>
        </p15:guide>
        <p15:guide id="4" orient="horz" pos="1270">
          <p15:clr>
            <a:srgbClr val="FBAE40"/>
          </p15:clr>
        </p15:guide>
        <p15:guide id="5" pos="4193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ur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Gerader Verbinder 6">
            <a:extLst>
              <a:ext uri="{FF2B5EF4-FFF2-40B4-BE49-F238E27FC236}">
                <a16:creationId xmlns:a16="http://schemas.microsoft.com/office/drawing/2014/main" id="{22B75216-9541-4CE0-8E60-DAD269A3060C}"/>
              </a:ext>
            </a:extLst>
          </p:cNvPr>
          <p:cNvCxnSpPr>
            <a:cxnSpLocks/>
          </p:cNvCxnSpPr>
          <p:nvPr/>
        </p:nvCxnSpPr>
        <p:spPr>
          <a:xfrm>
            <a:off x="838201" y="975756"/>
            <a:ext cx="10512036" cy="0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Footer Placeholder 4">
            <a:extLst>
              <a:ext uri="{FF2B5EF4-FFF2-40B4-BE49-F238E27FC236}">
                <a16:creationId xmlns:a16="http://schemas.microsoft.com/office/drawing/2014/main" id="{4E6D1425-7F96-4CBE-B274-83A1791888D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078163" y="6513765"/>
            <a:ext cx="4114800" cy="226314"/>
          </a:xfrm>
          <a:prstGeom prst="rect">
            <a:avLst/>
          </a:prstGeom>
        </p:spPr>
        <p:txBody>
          <a:bodyPr lIns="0" tIns="0" rIns="0" bIns="0" anchor="t" anchorCtr="0"/>
          <a:lstStyle>
            <a:lvl1pPr>
              <a:defRPr sz="726">
                <a:latin typeface="Futura Std Book" panose="020B0502020204020303" pitchFamily="34" charset="0"/>
              </a:defRPr>
            </a:lvl1pPr>
          </a:lstStyle>
          <a:p>
            <a:r>
              <a:rPr lang="de-DE"/>
              <a:t>Vivian Aldridge, 23.03.2023: Kompetenzen für die Nutzung von Lehrmitteln</a:t>
            </a:r>
            <a:endParaRPr lang="de-CH"/>
          </a:p>
        </p:txBody>
      </p:sp>
      <p:sp>
        <p:nvSpPr>
          <p:cNvPr id="21" name="Slide Number Placeholder 5">
            <a:extLst>
              <a:ext uri="{FF2B5EF4-FFF2-40B4-BE49-F238E27FC236}">
                <a16:creationId xmlns:a16="http://schemas.microsoft.com/office/drawing/2014/main" id="{C55CD525-332A-413B-A339-B4A829B3DDA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513765"/>
            <a:ext cx="2743200" cy="198784"/>
          </a:xfrm>
          <a:prstGeom prst="rect">
            <a:avLst/>
          </a:prstGeom>
        </p:spPr>
        <p:txBody>
          <a:bodyPr lIns="0" tIns="0" rIns="0" bIns="0" anchor="t" anchorCtr="0"/>
          <a:lstStyle>
            <a:lvl1pPr algn="r">
              <a:defRPr sz="726">
                <a:latin typeface="Futura Std Book" panose="020B0502020204020303" pitchFamily="34" charset="0"/>
              </a:defRPr>
            </a:lvl1pPr>
          </a:lstStyle>
          <a:p>
            <a:fld id="{E2E292E7-C1F0-43C7-B71F-E0234E044C88}" type="slidenum">
              <a:rPr lang="de-CH" smtClean="0"/>
              <a:t>‹Nr.›</a:t>
            </a:fld>
            <a:endParaRPr lang="de-CH"/>
          </a:p>
        </p:txBody>
      </p:sp>
      <p:sp>
        <p:nvSpPr>
          <p:cNvPr id="10" name="Inhaltsplatzhalter 15">
            <a:extLst>
              <a:ext uri="{FF2B5EF4-FFF2-40B4-BE49-F238E27FC236}">
                <a16:creationId xmlns:a16="http://schemas.microsoft.com/office/drawing/2014/main" id="{121AA6E0-4D3D-4AF5-8FA7-3C96E2E9FB0B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2078163" y="1826156"/>
            <a:ext cx="8041108" cy="4585529"/>
          </a:xfrm>
        </p:spPr>
        <p:txBody>
          <a:bodyPr rIns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 dirty="0"/>
          </a:p>
        </p:txBody>
      </p:sp>
      <p:pic>
        <p:nvPicPr>
          <p:cNvPr id="9" name="Grafik 8">
            <a:extLst>
              <a:ext uri="{FF2B5EF4-FFF2-40B4-BE49-F238E27FC236}">
                <a16:creationId xmlns:a16="http://schemas.microsoft.com/office/drawing/2014/main" id="{5061B833-8ABE-4154-BA89-A56D0E0178D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472950"/>
            <a:ext cx="1439688" cy="3577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118067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2525">
          <p15:clr>
            <a:srgbClr val="FBAE40"/>
          </p15:clr>
        </p15:guide>
        <p15:guide id="2" orient="horz" pos="2268">
          <p15:clr>
            <a:srgbClr val="FBAE40"/>
          </p15:clr>
        </p15:guide>
        <p15:guide id="3" orient="horz" pos="1565">
          <p15:clr>
            <a:srgbClr val="FBAE40"/>
          </p15:clr>
        </p15:guide>
        <p15:guide id="4" orient="horz" pos="1270">
          <p15:clr>
            <a:srgbClr val="FBAE40"/>
          </p15:clr>
        </p15:guide>
        <p15:guide id="5" pos="4193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Bild klein_Inhalt rech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Gerader Verbinder 6">
            <a:extLst>
              <a:ext uri="{FF2B5EF4-FFF2-40B4-BE49-F238E27FC236}">
                <a16:creationId xmlns:a16="http://schemas.microsoft.com/office/drawing/2014/main" id="{22B75216-9541-4CE0-8E60-DAD269A3060C}"/>
              </a:ext>
            </a:extLst>
          </p:cNvPr>
          <p:cNvCxnSpPr>
            <a:cxnSpLocks/>
          </p:cNvCxnSpPr>
          <p:nvPr/>
        </p:nvCxnSpPr>
        <p:spPr>
          <a:xfrm>
            <a:off x="838201" y="975756"/>
            <a:ext cx="10512036" cy="0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Inhaltsplatzhalter 15">
            <a:extLst>
              <a:ext uri="{FF2B5EF4-FFF2-40B4-BE49-F238E27FC236}">
                <a16:creationId xmlns:a16="http://schemas.microsoft.com/office/drawing/2014/main" id="{121AA6E0-4D3D-4AF5-8FA7-3C96E2E9FB0B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4413840" y="1828992"/>
            <a:ext cx="5705429" cy="4582693"/>
          </a:xfrm>
        </p:spPr>
        <p:txBody>
          <a:bodyPr rIns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 dirty="0"/>
          </a:p>
        </p:txBody>
      </p:sp>
      <p:sp>
        <p:nvSpPr>
          <p:cNvPr id="20" name="Footer Placeholder 4">
            <a:extLst>
              <a:ext uri="{FF2B5EF4-FFF2-40B4-BE49-F238E27FC236}">
                <a16:creationId xmlns:a16="http://schemas.microsoft.com/office/drawing/2014/main" id="{4E6D1425-7F96-4CBE-B274-83A1791888D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078163" y="6513765"/>
            <a:ext cx="4114800" cy="226314"/>
          </a:xfrm>
          <a:prstGeom prst="rect">
            <a:avLst/>
          </a:prstGeom>
        </p:spPr>
        <p:txBody>
          <a:bodyPr lIns="0" tIns="0" rIns="0" bIns="0" anchor="t" anchorCtr="0"/>
          <a:lstStyle>
            <a:lvl1pPr>
              <a:defRPr sz="726">
                <a:latin typeface="Futura Std Book" panose="020B0502020204020303" pitchFamily="34" charset="0"/>
              </a:defRPr>
            </a:lvl1pPr>
          </a:lstStyle>
          <a:p>
            <a:r>
              <a:rPr lang="de-DE"/>
              <a:t>Vivian Aldridge, 23.03.2023: Kompetenzen für die Nutzung von Lehrmitteln</a:t>
            </a:r>
            <a:endParaRPr lang="de-CH"/>
          </a:p>
        </p:txBody>
      </p:sp>
      <p:sp>
        <p:nvSpPr>
          <p:cNvPr id="21" name="Slide Number Placeholder 5">
            <a:extLst>
              <a:ext uri="{FF2B5EF4-FFF2-40B4-BE49-F238E27FC236}">
                <a16:creationId xmlns:a16="http://schemas.microsoft.com/office/drawing/2014/main" id="{C55CD525-332A-413B-A339-B4A829B3DDA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513765"/>
            <a:ext cx="2743200" cy="198784"/>
          </a:xfrm>
          <a:prstGeom prst="rect">
            <a:avLst/>
          </a:prstGeom>
        </p:spPr>
        <p:txBody>
          <a:bodyPr lIns="0" tIns="0" rIns="0" bIns="0" anchor="t" anchorCtr="0"/>
          <a:lstStyle>
            <a:lvl1pPr algn="r">
              <a:defRPr sz="726">
                <a:latin typeface="Futura Std Book" panose="020B0502020204020303" pitchFamily="34" charset="0"/>
              </a:defRPr>
            </a:lvl1pPr>
          </a:lstStyle>
          <a:p>
            <a:fld id="{E2E292E7-C1F0-43C7-B71F-E0234E044C88}" type="slidenum">
              <a:rPr lang="de-CH" smtClean="0"/>
              <a:t>‹Nr.›</a:t>
            </a:fld>
            <a:endParaRPr lang="de-CH"/>
          </a:p>
        </p:txBody>
      </p:sp>
      <p:sp>
        <p:nvSpPr>
          <p:cNvPr id="6" name="Bildplatzhalter 5">
            <a:extLst>
              <a:ext uri="{FF2B5EF4-FFF2-40B4-BE49-F238E27FC236}">
                <a16:creationId xmlns:a16="http://schemas.microsoft.com/office/drawing/2014/main" id="{FC3A1872-9617-42D7-91A9-D8392E180F9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2078162" y="1828991"/>
            <a:ext cx="2179535" cy="1794728"/>
          </a:xfrm>
        </p:spPr>
        <p:txBody>
          <a:bodyPr/>
          <a:lstStyle/>
          <a:p>
            <a:r>
              <a:rPr lang="de-DE"/>
              <a:t>Bild durch Klicken auf Symbol hinzufügen</a:t>
            </a:r>
            <a:endParaRPr lang="de-CH"/>
          </a:p>
        </p:txBody>
      </p:sp>
      <p:pic>
        <p:nvPicPr>
          <p:cNvPr id="10" name="Grafik 9">
            <a:extLst>
              <a:ext uri="{FF2B5EF4-FFF2-40B4-BE49-F238E27FC236}">
                <a16:creationId xmlns:a16="http://schemas.microsoft.com/office/drawing/2014/main" id="{29C9ADCE-5B81-450B-B440-B13B1F657A0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472950"/>
            <a:ext cx="1439688" cy="3577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761895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2526">
          <p15:clr>
            <a:srgbClr val="FBAE40"/>
          </p15:clr>
        </p15:guide>
        <p15:guide id="2" orient="horz" pos="2268">
          <p15:clr>
            <a:srgbClr val="FBAE40"/>
          </p15:clr>
        </p15:guide>
        <p15:guide id="3" orient="horz" pos="1565">
          <p15:clr>
            <a:srgbClr val="FBAE40"/>
          </p15:clr>
        </p15:guide>
        <p15:guide id="4" orient="horz" pos="1270">
          <p15:clr>
            <a:srgbClr val="FBAE40"/>
          </p15:clr>
        </p15:guide>
        <p15:guide id="5" pos="4193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ild gross_Inhalt rech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Gerader Verbinder 6">
            <a:extLst>
              <a:ext uri="{FF2B5EF4-FFF2-40B4-BE49-F238E27FC236}">
                <a16:creationId xmlns:a16="http://schemas.microsoft.com/office/drawing/2014/main" id="{22B75216-9541-4CE0-8E60-DAD269A3060C}"/>
              </a:ext>
            </a:extLst>
          </p:cNvPr>
          <p:cNvCxnSpPr>
            <a:cxnSpLocks/>
          </p:cNvCxnSpPr>
          <p:nvPr/>
        </p:nvCxnSpPr>
        <p:spPr>
          <a:xfrm>
            <a:off x="838201" y="975756"/>
            <a:ext cx="10512036" cy="0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Inhaltsplatzhalter 15">
            <a:extLst>
              <a:ext uri="{FF2B5EF4-FFF2-40B4-BE49-F238E27FC236}">
                <a16:creationId xmlns:a16="http://schemas.microsoft.com/office/drawing/2014/main" id="{121AA6E0-4D3D-4AF5-8FA7-3C96E2E9FB0B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804997" y="1828992"/>
            <a:ext cx="3308843" cy="4582693"/>
          </a:xfrm>
        </p:spPr>
        <p:txBody>
          <a:bodyPr rIns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 dirty="0"/>
          </a:p>
        </p:txBody>
      </p:sp>
      <p:sp>
        <p:nvSpPr>
          <p:cNvPr id="20" name="Footer Placeholder 4">
            <a:extLst>
              <a:ext uri="{FF2B5EF4-FFF2-40B4-BE49-F238E27FC236}">
                <a16:creationId xmlns:a16="http://schemas.microsoft.com/office/drawing/2014/main" id="{4E6D1425-7F96-4CBE-B274-83A1791888D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078163" y="6513765"/>
            <a:ext cx="4114800" cy="226314"/>
          </a:xfrm>
          <a:prstGeom prst="rect">
            <a:avLst/>
          </a:prstGeom>
        </p:spPr>
        <p:txBody>
          <a:bodyPr lIns="0" tIns="0" rIns="0" bIns="0" anchor="t" anchorCtr="0"/>
          <a:lstStyle>
            <a:lvl1pPr>
              <a:defRPr sz="726">
                <a:latin typeface="Futura Std Book" panose="020B0502020204020303" pitchFamily="34" charset="0"/>
              </a:defRPr>
            </a:lvl1pPr>
          </a:lstStyle>
          <a:p>
            <a:r>
              <a:rPr lang="de-DE"/>
              <a:t>Vivian Aldridge, 23.03.2023: Kompetenzen für die Nutzung von Lehrmitteln</a:t>
            </a:r>
            <a:endParaRPr lang="de-CH"/>
          </a:p>
        </p:txBody>
      </p:sp>
      <p:sp>
        <p:nvSpPr>
          <p:cNvPr id="21" name="Slide Number Placeholder 5">
            <a:extLst>
              <a:ext uri="{FF2B5EF4-FFF2-40B4-BE49-F238E27FC236}">
                <a16:creationId xmlns:a16="http://schemas.microsoft.com/office/drawing/2014/main" id="{C55CD525-332A-413B-A339-B4A829B3DDA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513765"/>
            <a:ext cx="2743200" cy="198784"/>
          </a:xfrm>
          <a:prstGeom prst="rect">
            <a:avLst/>
          </a:prstGeom>
        </p:spPr>
        <p:txBody>
          <a:bodyPr lIns="0" tIns="0" rIns="0" bIns="0" anchor="t" anchorCtr="0"/>
          <a:lstStyle>
            <a:lvl1pPr algn="r">
              <a:defRPr sz="726">
                <a:latin typeface="Futura Std Book" panose="020B0502020204020303" pitchFamily="34" charset="0"/>
              </a:defRPr>
            </a:lvl1pPr>
          </a:lstStyle>
          <a:p>
            <a:fld id="{E2E292E7-C1F0-43C7-B71F-E0234E044C88}" type="slidenum">
              <a:rPr lang="de-CH" smtClean="0"/>
              <a:t>‹Nr.›</a:t>
            </a:fld>
            <a:endParaRPr lang="de-CH"/>
          </a:p>
        </p:txBody>
      </p:sp>
      <p:sp>
        <p:nvSpPr>
          <p:cNvPr id="6" name="Bildplatzhalter 5">
            <a:extLst>
              <a:ext uri="{FF2B5EF4-FFF2-40B4-BE49-F238E27FC236}">
                <a16:creationId xmlns:a16="http://schemas.microsoft.com/office/drawing/2014/main" id="{FC3A1872-9617-42D7-91A9-D8392E180F9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2078162" y="1828994"/>
            <a:ext cx="4548804" cy="3665843"/>
          </a:xfrm>
        </p:spPr>
        <p:txBody>
          <a:bodyPr/>
          <a:lstStyle/>
          <a:p>
            <a:r>
              <a:rPr lang="de-DE"/>
              <a:t>Bild durch Klicken auf Symbol hinzufügen</a:t>
            </a:r>
            <a:endParaRPr lang="de-CH"/>
          </a:p>
        </p:txBody>
      </p:sp>
      <p:pic>
        <p:nvPicPr>
          <p:cNvPr id="10" name="Grafik 9">
            <a:extLst>
              <a:ext uri="{FF2B5EF4-FFF2-40B4-BE49-F238E27FC236}">
                <a16:creationId xmlns:a16="http://schemas.microsoft.com/office/drawing/2014/main" id="{AE76699E-138A-46B5-8B8E-9A364FF0E0E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472950"/>
            <a:ext cx="1439688" cy="3577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449454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2525">
          <p15:clr>
            <a:srgbClr val="FBAE40"/>
          </p15:clr>
        </p15:guide>
        <p15:guide id="2" orient="horz" pos="2268">
          <p15:clr>
            <a:srgbClr val="FBAE40"/>
          </p15:clr>
        </p15:guide>
        <p15:guide id="3" orient="horz" pos="1565">
          <p15:clr>
            <a:srgbClr val="FBAE40"/>
          </p15:clr>
        </p15:guide>
        <p15:guide id="4" orient="horz" pos="1270">
          <p15:clr>
            <a:srgbClr val="FBAE40"/>
          </p15:clr>
        </p15:guide>
        <p15:guide id="5" pos="4193">
          <p15:clr>
            <a:srgbClr val="FBAE40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Gerader Verbinder 6">
            <a:extLst>
              <a:ext uri="{FF2B5EF4-FFF2-40B4-BE49-F238E27FC236}">
                <a16:creationId xmlns:a16="http://schemas.microsoft.com/office/drawing/2014/main" id="{22B75216-9541-4CE0-8E60-DAD269A3060C}"/>
              </a:ext>
            </a:extLst>
          </p:cNvPr>
          <p:cNvCxnSpPr>
            <a:cxnSpLocks/>
          </p:cNvCxnSpPr>
          <p:nvPr/>
        </p:nvCxnSpPr>
        <p:spPr>
          <a:xfrm>
            <a:off x="838201" y="975756"/>
            <a:ext cx="10512036" cy="0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Footer Placeholder 4">
            <a:extLst>
              <a:ext uri="{FF2B5EF4-FFF2-40B4-BE49-F238E27FC236}">
                <a16:creationId xmlns:a16="http://schemas.microsoft.com/office/drawing/2014/main" id="{4E6D1425-7F96-4CBE-B274-83A1791888D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078163" y="6513765"/>
            <a:ext cx="4114800" cy="226314"/>
          </a:xfrm>
          <a:prstGeom prst="rect">
            <a:avLst/>
          </a:prstGeom>
        </p:spPr>
        <p:txBody>
          <a:bodyPr lIns="0" tIns="0" rIns="0" bIns="0" anchor="t" anchorCtr="0"/>
          <a:lstStyle>
            <a:lvl1pPr>
              <a:defRPr sz="726">
                <a:latin typeface="Futura Std Book" panose="020B0502020204020303" pitchFamily="34" charset="0"/>
              </a:defRPr>
            </a:lvl1pPr>
          </a:lstStyle>
          <a:p>
            <a:r>
              <a:rPr lang="de-DE"/>
              <a:t>Vivian Aldridge, 23.03.2023: Kompetenzen für die Nutzung von Lehrmitteln</a:t>
            </a:r>
            <a:endParaRPr lang="de-CH"/>
          </a:p>
        </p:txBody>
      </p:sp>
      <p:sp>
        <p:nvSpPr>
          <p:cNvPr id="21" name="Slide Number Placeholder 5">
            <a:extLst>
              <a:ext uri="{FF2B5EF4-FFF2-40B4-BE49-F238E27FC236}">
                <a16:creationId xmlns:a16="http://schemas.microsoft.com/office/drawing/2014/main" id="{C55CD525-332A-413B-A339-B4A829B3DDA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513765"/>
            <a:ext cx="2743200" cy="198784"/>
          </a:xfrm>
          <a:prstGeom prst="rect">
            <a:avLst/>
          </a:prstGeom>
        </p:spPr>
        <p:txBody>
          <a:bodyPr lIns="0" tIns="0" rIns="0" bIns="0" anchor="t" anchorCtr="0"/>
          <a:lstStyle>
            <a:lvl1pPr algn="r">
              <a:defRPr sz="726">
                <a:latin typeface="Futura Std Book" panose="020B0502020204020303" pitchFamily="34" charset="0"/>
              </a:defRPr>
            </a:lvl1pPr>
          </a:lstStyle>
          <a:p>
            <a:fld id="{E2E292E7-C1F0-43C7-B71F-E0234E044C88}" type="slidenum">
              <a:rPr lang="de-CH" smtClean="0"/>
              <a:t>‹Nr.›</a:t>
            </a:fld>
            <a:endParaRPr lang="de-CH"/>
          </a:p>
        </p:txBody>
      </p:sp>
      <p:pic>
        <p:nvPicPr>
          <p:cNvPr id="11" name="Grafik 10">
            <a:extLst>
              <a:ext uri="{FF2B5EF4-FFF2-40B4-BE49-F238E27FC236}">
                <a16:creationId xmlns:a16="http://schemas.microsoft.com/office/drawing/2014/main" id="{5061B833-8ABE-4154-BA89-A56D0E0178D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472950"/>
            <a:ext cx="1439688" cy="3577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210089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2525">
          <p15:clr>
            <a:srgbClr val="FBAE40"/>
          </p15:clr>
        </p15:guide>
        <p15:guide id="2" orient="horz" pos="2268">
          <p15:clr>
            <a:srgbClr val="FBAE40"/>
          </p15:clr>
        </p15:guide>
        <p15:guide id="3" orient="horz" pos="1565">
          <p15:clr>
            <a:srgbClr val="FBAE40"/>
          </p15:clr>
        </p15:guide>
        <p15:guide id="4" orient="horz" pos="1270">
          <p15:clr>
            <a:srgbClr val="FBAE40"/>
          </p15:clr>
        </p15:guide>
        <p15:guide id="5" pos="4193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97976" y="1199146"/>
            <a:ext cx="9355015" cy="777359"/>
          </a:xfrm>
        </p:spPr>
        <p:txBody>
          <a:bodyPr lIns="0" tIns="0" rIns="0" bIns="0" anchor="t" anchorCtr="0">
            <a:noAutofit/>
          </a:bodyPr>
          <a:lstStyle>
            <a:lvl1pPr>
              <a:lnSpc>
                <a:spcPct val="100000"/>
              </a:lnSpc>
              <a:defRPr sz="3000" baseline="0">
                <a:solidFill>
                  <a:schemeClr val="tx1"/>
                </a:solidFill>
                <a:latin typeface="Futura Std Book" panose="020B0502020204020303" pitchFamily="34" charset="0"/>
              </a:defRPr>
            </a:lvl1pPr>
          </a:lstStyle>
          <a:p>
            <a:r>
              <a:rPr lang="de-AT" noProof="0" dirty="0"/>
              <a:t>Mastertitelformat bearbeiten</a:t>
            </a:r>
          </a:p>
        </p:txBody>
      </p:sp>
      <p:cxnSp>
        <p:nvCxnSpPr>
          <p:cNvPr id="7" name="Gerader Verbinder 6">
            <a:extLst>
              <a:ext uri="{FF2B5EF4-FFF2-40B4-BE49-F238E27FC236}">
                <a16:creationId xmlns:a16="http://schemas.microsoft.com/office/drawing/2014/main" id="{22B75216-9541-4CE0-8E60-DAD269A3060C}"/>
              </a:ext>
            </a:extLst>
          </p:cNvPr>
          <p:cNvCxnSpPr>
            <a:cxnSpLocks/>
          </p:cNvCxnSpPr>
          <p:nvPr/>
        </p:nvCxnSpPr>
        <p:spPr>
          <a:xfrm>
            <a:off x="838201" y="975756"/>
            <a:ext cx="10512036" cy="0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Inhaltsplatzhalter 15">
            <a:extLst>
              <a:ext uri="{FF2B5EF4-FFF2-40B4-BE49-F238E27FC236}">
                <a16:creationId xmlns:a16="http://schemas.microsoft.com/office/drawing/2014/main" id="{121AA6E0-4D3D-4AF5-8FA7-3C96E2E9FB0B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1397976" y="2199894"/>
            <a:ext cx="9355015" cy="4211791"/>
          </a:xfrm>
        </p:spPr>
        <p:txBody>
          <a:bodyPr rIns="0"/>
          <a:lstStyle/>
          <a:p>
            <a:pPr lvl="0"/>
            <a:r>
              <a:rPr lang="de-AT" noProof="0" dirty="0"/>
              <a:t>Mastertextformat bearbeiten</a:t>
            </a:r>
          </a:p>
          <a:p>
            <a:pPr lvl="1"/>
            <a:r>
              <a:rPr lang="de-AT" noProof="0" dirty="0"/>
              <a:t>Zweite Ebene</a:t>
            </a:r>
          </a:p>
          <a:p>
            <a:pPr lvl="2"/>
            <a:r>
              <a:rPr lang="de-AT" noProof="0" dirty="0"/>
              <a:t>Dritte Ebene</a:t>
            </a:r>
          </a:p>
          <a:p>
            <a:pPr lvl="3"/>
            <a:r>
              <a:rPr lang="de-AT" noProof="0" dirty="0"/>
              <a:t>Vierte Ebene</a:t>
            </a:r>
          </a:p>
          <a:p>
            <a:pPr lvl="4"/>
            <a:r>
              <a:rPr lang="de-AT" noProof="0" dirty="0"/>
              <a:t>Fünfte Ebene</a:t>
            </a:r>
          </a:p>
        </p:txBody>
      </p:sp>
      <p:sp>
        <p:nvSpPr>
          <p:cNvPr id="20" name="Footer Placeholder 4">
            <a:extLst>
              <a:ext uri="{FF2B5EF4-FFF2-40B4-BE49-F238E27FC236}">
                <a16:creationId xmlns:a16="http://schemas.microsoft.com/office/drawing/2014/main" id="{4E6D1425-7F96-4CBE-B274-83A1791888D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397976" y="6513764"/>
            <a:ext cx="7403124" cy="212550"/>
          </a:xfrm>
          <a:prstGeom prst="rect">
            <a:avLst/>
          </a:prstGeom>
        </p:spPr>
        <p:txBody>
          <a:bodyPr lIns="0" tIns="0" rIns="0" bIns="0" anchor="t" anchorCtr="0"/>
          <a:lstStyle>
            <a:lvl1pPr>
              <a:defRPr sz="1500" baseline="0">
                <a:latin typeface="Futura Std Book" panose="020B0502020204020303" pitchFamily="34" charset="0"/>
              </a:defRPr>
            </a:lvl1pPr>
          </a:lstStyle>
          <a:p>
            <a:r>
              <a:rPr lang="de-DE"/>
              <a:t>Vivian Aldridge, 23.03.2023: Kompetenzen für die Nutzung von Lehrmitteln</a:t>
            </a:r>
            <a:endParaRPr lang="de-CH" dirty="0"/>
          </a:p>
        </p:txBody>
      </p:sp>
      <p:sp>
        <p:nvSpPr>
          <p:cNvPr id="21" name="Slide Number Placeholder 5">
            <a:extLst>
              <a:ext uri="{FF2B5EF4-FFF2-40B4-BE49-F238E27FC236}">
                <a16:creationId xmlns:a16="http://schemas.microsoft.com/office/drawing/2014/main" id="{C55CD525-332A-413B-A339-B4A829B3DDA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588500" y="6513763"/>
            <a:ext cx="1181100" cy="198786"/>
          </a:xfrm>
          <a:prstGeom prst="rect">
            <a:avLst/>
          </a:prstGeom>
        </p:spPr>
        <p:txBody>
          <a:bodyPr lIns="0" tIns="0" rIns="0" bIns="0" anchor="t" anchorCtr="0"/>
          <a:lstStyle>
            <a:lvl1pPr algn="r">
              <a:defRPr sz="1500" baseline="0">
                <a:latin typeface="Futura Std Book" panose="020B0502020204020303" pitchFamily="34" charset="0"/>
              </a:defRPr>
            </a:lvl1pPr>
          </a:lstStyle>
          <a:p>
            <a:fld id="{4F19DF06-20CB-478B-A421-07B09F7B862B}" type="slidenum">
              <a:rPr lang="de-CH" smtClean="0"/>
              <a:pPr/>
              <a:t>‹Nr.›</a:t>
            </a:fld>
            <a:endParaRPr lang="de-CH" dirty="0"/>
          </a:p>
        </p:txBody>
      </p:sp>
      <p:pic>
        <p:nvPicPr>
          <p:cNvPr id="11" name="Grafik 10" descr="SIBU-.Logo">
            <a:extLst>
              <a:ext uri="{FF2B5EF4-FFF2-40B4-BE49-F238E27FC236}">
                <a16:creationId xmlns:a16="http://schemas.microsoft.com/office/drawing/2014/main" id="{5061B833-8ABE-4154-BA89-A56D0E0178D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1" y="472950"/>
            <a:ext cx="1263535" cy="3948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3248445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2525">
          <p15:clr>
            <a:srgbClr val="FBAE40"/>
          </p15:clr>
        </p15:guide>
        <p15:guide id="2" orient="horz" pos="2268">
          <p15:clr>
            <a:srgbClr val="FBAE40"/>
          </p15:clr>
        </p15:guide>
        <p15:guide id="3" orient="horz" pos="1565">
          <p15:clr>
            <a:srgbClr val="FBAE40"/>
          </p15:clr>
        </p15:guide>
        <p15:guide id="4" orient="horz" pos="1270">
          <p15:clr>
            <a:srgbClr val="FBAE40"/>
          </p15:clr>
        </p15:guide>
        <p15:guide id="5" pos="4193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72732" y="1245149"/>
            <a:ext cx="8046539" cy="5028900"/>
          </a:xfrm>
        </p:spPr>
        <p:txBody>
          <a:bodyPr anchor="t" anchorCtr="0">
            <a:normAutofit/>
          </a:bodyPr>
          <a:lstStyle>
            <a:lvl1pPr>
              <a:defRPr sz="2500" baseline="0">
                <a:solidFill>
                  <a:schemeClr val="tx1"/>
                </a:solidFill>
              </a:defRPr>
            </a:lvl1pPr>
          </a:lstStyle>
          <a:p>
            <a:r>
              <a:rPr lang="de-DE" dirty="0"/>
              <a:t>Mastertitelformat bearbeiten</a:t>
            </a:r>
            <a:endParaRPr lang="en-US" dirty="0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EFC4BEAE-71F5-4AED-B0D7-3EB5E1169F1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078163" y="6513765"/>
            <a:ext cx="4114800" cy="226314"/>
          </a:xfrm>
          <a:prstGeom prst="rect">
            <a:avLst/>
          </a:prstGeom>
        </p:spPr>
        <p:txBody>
          <a:bodyPr lIns="0" tIns="0" rIns="0" bIns="0" anchor="t" anchorCtr="0"/>
          <a:lstStyle>
            <a:lvl1pPr>
              <a:defRPr sz="726">
                <a:latin typeface="Futura Std Book" panose="020B0502020204020303" pitchFamily="34" charset="0"/>
              </a:defRPr>
            </a:lvl1pPr>
          </a:lstStyle>
          <a:p>
            <a:r>
              <a:rPr lang="de-DE"/>
              <a:t>Vivian Aldridge, 23.03.2023: Kompetenzen für die Nutzung von Lehrmitteln</a:t>
            </a:r>
            <a:endParaRPr lang="de-CH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5AE908B1-F129-44A9-A7C6-9030D5461A6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513765"/>
            <a:ext cx="2743200" cy="198784"/>
          </a:xfrm>
          <a:prstGeom prst="rect">
            <a:avLst/>
          </a:prstGeom>
        </p:spPr>
        <p:txBody>
          <a:bodyPr lIns="0" tIns="0" rIns="0" bIns="0" anchor="t" anchorCtr="0"/>
          <a:lstStyle>
            <a:lvl1pPr algn="r">
              <a:defRPr sz="726">
                <a:latin typeface="Futura Std Book" panose="020B0502020204020303" pitchFamily="34" charset="0"/>
              </a:defRPr>
            </a:lvl1pPr>
          </a:lstStyle>
          <a:p>
            <a:fld id="{4F19DF06-20CB-478B-A421-07B09F7B862B}" type="slidenum">
              <a:rPr lang="de-CH" smtClean="0"/>
              <a:t>‹Nr.›</a:t>
            </a:fld>
            <a:endParaRPr lang="de-CH"/>
          </a:p>
        </p:txBody>
      </p:sp>
      <p:cxnSp>
        <p:nvCxnSpPr>
          <p:cNvPr id="11" name="Gerader Verbinder 10">
            <a:extLst>
              <a:ext uri="{FF2B5EF4-FFF2-40B4-BE49-F238E27FC236}">
                <a16:creationId xmlns:a16="http://schemas.microsoft.com/office/drawing/2014/main" id="{1BBA123E-3DD1-41BC-AE45-C1EB4B40D8B4}"/>
              </a:ext>
            </a:extLst>
          </p:cNvPr>
          <p:cNvCxnSpPr>
            <a:cxnSpLocks/>
          </p:cNvCxnSpPr>
          <p:nvPr/>
        </p:nvCxnSpPr>
        <p:spPr>
          <a:xfrm>
            <a:off x="838201" y="975756"/>
            <a:ext cx="10512036" cy="0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Grafik 11">
            <a:extLst>
              <a:ext uri="{FF2B5EF4-FFF2-40B4-BE49-F238E27FC236}">
                <a16:creationId xmlns:a16="http://schemas.microsoft.com/office/drawing/2014/main" id="{017074F0-4486-450F-9C10-3451D3D5ACB8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472950"/>
            <a:ext cx="1439688" cy="3577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896918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2526">
          <p15:clr>
            <a:srgbClr val="FBAE40"/>
          </p15:clr>
        </p15:guide>
        <p15:guide id="2" pos="4703">
          <p15:clr>
            <a:srgbClr val="FBAE40"/>
          </p15:clr>
        </p15:guide>
        <p15:guide id="3" pos="859">
          <p15:clr>
            <a:srgbClr val="FBAE40"/>
          </p15:clr>
        </p15:guide>
        <p15:guide id="4" orient="horz" pos="2381">
          <p15:clr>
            <a:srgbClr val="FBAE40"/>
          </p15:clr>
        </p15:guide>
        <p15:guide id="5" orient="horz" pos="1565">
          <p15:clr>
            <a:srgbClr val="FBAE40"/>
          </p15:clr>
        </p15:guide>
        <p15:guide id="6" orient="horz" pos="1270">
          <p15:clr>
            <a:srgbClr val="FBAE40"/>
          </p15:clr>
        </p15:guide>
        <p15:guide id="7" pos="4193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Untertitel_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Gerader Verbinder 6">
            <a:extLst>
              <a:ext uri="{FF2B5EF4-FFF2-40B4-BE49-F238E27FC236}">
                <a16:creationId xmlns:a16="http://schemas.microsoft.com/office/drawing/2014/main" id="{22B75216-9541-4CE0-8E60-DAD269A3060C}"/>
              </a:ext>
            </a:extLst>
          </p:cNvPr>
          <p:cNvCxnSpPr>
            <a:cxnSpLocks/>
          </p:cNvCxnSpPr>
          <p:nvPr/>
        </p:nvCxnSpPr>
        <p:spPr>
          <a:xfrm>
            <a:off x="838201" y="975756"/>
            <a:ext cx="10512036" cy="0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27C01C63-6FFE-41C8-B815-EEBD2DF3F03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2075446" y="1440000"/>
            <a:ext cx="8041108" cy="424845"/>
          </a:xfrm>
        </p:spPr>
        <p:txBody>
          <a:bodyPr>
            <a:normAutofit/>
          </a:bodyPr>
          <a:lstStyle>
            <a:lvl1pPr marL="0" indent="0">
              <a:buNone/>
              <a:defRPr sz="1452" cap="all" baseline="0">
                <a:latin typeface="Brandon Grotesque Bold" panose="020B0803020203060202" pitchFamily="34" charset="0"/>
              </a:defRPr>
            </a:lvl1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20" name="Footer Placeholder 4">
            <a:extLst>
              <a:ext uri="{FF2B5EF4-FFF2-40B4-BE49-F238E27FC236}">
                <a16:creationId xmlns:a16="http://schemas.microsoft.com/office/drawing/2014/main" id="{4E6D1425-7F96-4CBE-B274-83A1791888D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078163" y="6513765"/>
            <a:ext cx="4114800" cy="226314"/>
          </a:xfrm>
          <a:prstGeom prst="rect">
            <a:avLst/>
          </a:prstGeom>
        </p:spPr>
        <p:txBody>
          <a:bodyPr lIns="0" tIns="0" rIns="0" bIns="0" anchor="t" anchorCtr="0"/>
          <a:lstStyle>
            <a:lvl1pPr>
              <a:defRPr sz="726">
                <a:latin typeface="Futura Std Book" panose="020B0502020204020303" pitchFamily="34" charset="0"/>
              </a:defRPr>
            </a:lvl1pPr>
          </a:lstStyle>
          <a:p>
            <a:r>
              <a:rPr lang="de-DE"/>
              <a:t>Vivian Aldridge, 23.03.2023: Kompetenzen für die Nutzung von Lehrmitteln</a:t>
            </a:r>
            <a:endParaRPr lang="de-CH"/>
          </a:p>
        </p:txBody>
      </p:sp>
      <p:sp>
        <p:nvSpPr>
          <p:cNvPr id="21" name="Slide Number Placeholder 5">
            <a:extLst>
              <a:ext uri="{FF2B5EF4-FFF2-40B4-BE49-F238E27FC236}">
                <a16:creationId xmlns:a16="http://schemas.microsoft.com/office/drawing/2014/main" id="{C55CD525-332A-413B-A339-B4A829B3DDA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513765"/>
            <a:ext cx="2743200" cy="198784"/>
          </a:xfrm>
          <a:prstGeom prst="rect">
            <a:avLst/>
          </a:prstGeom>
        </p:spPr>
        <p:txBody>
          <a:bodyPr lIns="0" tIns="0" rIns="0" bIns="0" anchor="t" anchorCtr="0"/>
          <a:lstStyle>
            <a:lvl1pPr algn="r">
              <a:defRPr sz="726">
                <a:latin typeface="Futura Std Book" panose="020B0502020204020303" pitchFamily="34" charset="0"/>
              </a:defRPr>
            </a:lvl1pPr>
          </a:lstStyle>
          <a:p>
            <a:fld id="{4F19DF06-20CB-478B-A421-07B09F7B862B}" type="slidenum">
              <a:rPr lang="de-CH" smtClean="0"/>
              <a:t>‹Nr.›</a:t>
            </a:fld>
            <a:endParaRPr lang="de-CH"/>
          </a:p>
        </p:txBody>
      </p:sp>
      <p:pic>
        <p:nvPicPr>
          <p:cNvPr id="11" name="Grafik 10">
            <a:extLst>
              <a:ext uri="{FF2B5EF4-FFF2-40B4-BE49-F238E27FC236}">
                <a16:creationId xmlns:a16="http://schemas.microsoft.com/office/drawing/2014/main" id="{5061B833-8ABE-4154-BA89-A56D0E0178D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472950"/>
            <a:ext cx="1439688" cy="357734"/>
          </a:xfrm>
          <a:prstGeom prst="rect">
            <a:avLst/>
          </a:prstGeom>
        </p:spPr>
      </p:pic>
      <p:sp>
        <p:nvSpPr>
          <p:cNvPr id="10" name="Inhaltsplatzhalter 15">
            <a:extLst>
              <a:ext uri="{FF2B5EF4-FFF2-40B4-BE49-F238E27FC236}">
                <a16:creationId xmlns:a16="http://schemas.microsoft.com/office/drawing/2014/main" id="{121AA6E0-4D3D-4AF5-8FA7-3C96E2E9FB0B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2078163" y="1864845"/>
            <a:ext cx="8041108" cy="4546838"/>
          </a:xfrm>
        </p:spPr>
        <p:txBody>
          <a:bodyPr rIns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199060860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2525">
          <p15:clr>
            <a:srgbClr val="FBAE40"/>
          </p15:clr>
        </p15:guide>
        <p15:guide id="2" orient="horz" pos="2268">
          <p15:clr>
            <a:srgbClr val="FBAE40"/>
          </p15:clr>
        </p15:guide>
        <p15:guide id="3" orient="horz" pos="1565">
          <p15:clr>
            <a:srgbClr val="FBAE40"/>
          </p15:clr>
        </p15:guide>
        <p15:guide id="4" orient="horz" pos="1270">
          <p15:clr>
            <a:srgbClr val="FBAE40"/>
          </p15:clr>
        </p15:guide>
        <p15:guide id="5" pos="4193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ur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Gerader Verbinder 6">
            <a:extLst>
              <a:ext uri="{FF2B5EF4-FFF2-40B4-BE49-F238E27FC236}">
                <a16:creationId xmlns:a16="http://schemas.microsoft.com/office/drawing/2014/main" id="{22B75216-9541-4CE0-8E60-DAD269A3060C}"/>
              </a:ext>
            </a:extLst>
          </p:cNvPr>
          <p:cNvCxnSpPr>
            <a:cxnSpLocks/>
          </p:cNvCxnSpPr>
          <p:nvPr/>
        </p:nvCxnSpPr>
        <p:spPr>
          <a:xfrm>
            <a:off x="838201" y="975756"/>
            <a:ext cx="10512036" cy="0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Footer Placeholder 4">
            <a:extLst>
              <a:ext uri="{FF2B5EF4-FFF2-40B4-BE49-F238E27FC236}">
                <a16:creationId xmlns:a16="http://schemas.microsoft.com/office/drawing/2014/main" id="{4E6D1425-7F96-4CBE-B274-83A1791888D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078163" y="6513765"/>
            <a:ext cx="4114800" cy="226314"/>
          </a:xfrm>
          <a:prstGeom prst="rect">
            <a:avLst/>
          </a:prstGeom>
        </p:spPr>
        <p:txBody>
          <a:bodyPr lIns="0" tIns="0" rIns="0" bIns="0" anchor="t" anchorCtr="0"/>
          <a:lstStyle>
            <a:lvl1pPr>
              <a:defRPr sz="726">
                <a:latin typeface="Futura Std Book" panose="020B0502020204020303" pitchFamily="34" charset="0"/>
              </a:defRPr>
            </a:lvl1pPr>
          </a:lstStyle>
          <a:p>
            <a:r>
              <a:rPr lang="de-DE"/>
              <a:t>Vivian Aldridge, 23.03.2023: Kompetenzen für die Nutzung von Lehrmitteln</a:t>
            </a:r>
            <a:endParaRPr lang="de-CH"/>
          </a:p>
        </p:txBody>
      </p:sp>
      <p:sp>
        <p:nvSpPr>
          <p:cNvPr id="21" name="Slide Number Placeholder 5">
            <a:extLst>
              <a:ext uri="{FF2B5EF4-FFF2-40B4-BE49-F238E27FC236}">
                <a16:creationId xmlns:a16="http://schemas.microsoft.com/office/drawing/2014/main" id="{C55CD525-332A-413B-A339-B4A829B3DDA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513765"/>
            <a:ext cx="2743200" cy="198784"/>
          </a:xfrm>
          <a:prstGeom prst="rect">
            <a:avLst/>
          </a:prstGeom>
        </p:spPr>
        <p:txBody>
          <a:bodyPr lIns="0" tIns="0" rIns="0" bIns="0" anchor="t" anchorCtr="0"/>
          <a:lstStyle>
            <a:lvl1pPr algn="r">
              <a:defRPr sz="726">
                <a:latin typeface="Futura Std Book" panose="020B0502020204020303" pitchFamily="34" charset="0"/>
              </a:defRPr>
            </a:lvl1pPr>
          </a:lstStyle>
          <a:p>
            <a:fld id="{4F19DF06-20CB-478B-A421-07B09F7B862B}" type="slidenum">
              <a:rPr lang="de-CH" smtClean="0"/>
              <a:t>‹Nr.›</a:t>
            </a:fld>
            <a:endParaRPr lang="de-CH"/>
          </a:p>
        </p:txBody>
      </p:sp>
      <p:sp>
        <p:nvSpPr>
          <p:cNvPr id="10" name="Inhaltsplatzhalter 15">
            <a:extLst>
              <a:ext uri="{FF2B5EF4-FFF2-40B4-BE49-F238E27FC236}">
                <a16:creationId xmlns:a16="http://schemas.microsoft.com/office/drawing/2014/main" id="{121AA6E0-4D3D-4AF5-8FA7-3C96E2E9FB0B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2078163" y="1826156"/>
            <a:ext cx="8041108" cy="4585529"/>
          </a:xfrm>
        </p:spPr>
        <p:txBody>
          <a:bodyPr rIns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 dirty="0"/>
          </a:p>
        </p:txBody>
      </p:sp>
      <p:pic>
        <p:nvPicPr>
          <p:cNvPr id="9" name="Grafik 8">
            <a:extLst>
              <a:ext uri="{FF2B5EF4-FFF2-40B4-BE49-F238E27FC236}">
                <a16:creationId xmlns:a16="http://schemas.microsoft.com/office/drawing/2014/main" id="{5061B833-8ABE-4154-BA89-A56D0E0178D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472950"/>
            <a:ext cx="1439688" cy="3577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529268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2525">
          <p15:clr>
            <a:srgbClr val="FBAE40"/>
          </p15:clr>
        </p15:guide>
        <p15:guide id="2" orient="horz" pos="2268">
          <p15:clr>
            <a:srgbClr val="FBAE40"/>
          </p15:clr>
        </p15:guide>
        <p15:guide id="3" orient="horz" pos="1565">
          <p15:clr>
            <a:srgbClr val="FBAE40"/>
          </p15:clr>
        </p15:guide>
        <p15:guide id="4" orient="horz" pos="1270">
          <p15:clr>
            <a:srgbClr val="FBAE40"/>
          </p15:clr>
        </p15:guide>
        <p15:guide id="5" pos="4193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Bild klein_Inhalt rech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Gerader Verbinder 6">
            <a:extLst>
              <a:ext uri="{FF2B5EF4-FFF2-40B4-BE49-F238E27FC236}">
                <a16:creationId xmlns:a16="http://schemas.microsoft.com/office/drawing/2014/main" id="{22B75216-9541-4CE0-8E60-DAD269A3060C}"/>
              </a:ext>
            </a:extLst>
          </p:cNvPr>
          <p:cNvCxnSpPr>
            <a:cxnSpLocks/>
          </p:cNvCxnSpPr>
          <p:nvPr/>
        </p:nvCxnSpPr>
        <p:spPr>
          <a:xfrm>
            <a:off x="838201" y="975756"/>
            <a:ext cx="10512036" cy="0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Inhaltsplatzhalter 15">
            <a:extLst>
              <a:ext uri="{FF2B5EF4-FFF2-40B4-BE49-F238E27FC236}">
                <a16:creationId xmlns:a16="http://schemas.microsoft.com/office/drawing/2014/main" id="{121AA6E0-4D3D-4AF5-8FA7-3C96E2E9FB0B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4413840" y="1828992"/>
            <a:ext cx="5705429" cy="4582693"/>
          </a:xfrm>
        </p:spPr>
        <p:txBody>
          <a:bodyPr rIns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 dirty="0"/>
          </a:p>
        </p:txBody>
      </p:sp>
      <p:sp>
        <p:nvSpPr>
          <p:cNvPr id="20" name="Footer Placeholder 4">
            <a:extLst>
              <a:ext uri="{FF2B5EF4-FFF2-40B4-BE49-F238E27FC236}">
                <a16:creationId xmlns:a16="http://schemas.microsoft.com/office/drawing/2014/main" id="{4E6D1425-7F96-4CBE-B274-83A1791888D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078163" y="6513765"/>
            <a:ext cx="4114800" cy="226314"/>
          </a:xfrm>
          <a:prstGeom prst="rect">
            <a:avLst/>
          </a:prstGeom>
        </p:spPr>
        <p:txBody>
          <a:bodyPr lIns="0" tIns="0" rIns="0" bIns="0" anchor="t" anchorCtr="0"/>
          <a:lstStyle>
            <a:lvl1pPr>
              <a:defRPr sz="726">
                <a:latin typeface="Futura Std Book" panose="020B0502020204020303" pitchFamily="34" charset="0"/>
              </a:defRPr>
            </a:lvl1pPr>
          </a:lstStyle>
          <a:p>
            <a:r>
              <a:rPr lang="de-DE"/>
              <a:t>Vivian Aldridge, 23.03.2023: Kompetenzen für die Nutzung von Lehrmitteln</a:t>
            </a:r>
            <a:endParaRPr lang="de-CH"/>
          </a:p>
        </p:txBody>
      </p:sp>
      <p:sp>
        <p:nvSpPr>
          <p:cNvPr id="21" name="Slide Number Placeholder 5">
            <a:extLst>
              <a:ext uri="{FF2B5EF4-FFF2-40B4-BE49-F238E27FC236}">
                <a16:creationId xmlns:a16="http://schemas.microsoft.com/office/drawing/2014/main" id="{C55CD525-332A-413B-A339-B4A829B3DDA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513765"/>
            <a:ext cx="2743200" cy="198784"/>
          </a:xfrm>
          <a:prstGeom prst="rect">
            <a:avLst/>
          </a:prstGeom>
        </p:spPr>
        <p:txBody>
          <a:bodyPr lIns="0" tIns="0" rIns="0" bIns="0" anchor="t" anchorCtr="0"/>
          <a:lstStyle>
            <a:lvl1pPr algn="r">
              <a:defRPr sz="726">
                <a:latin typeface="Futura Std Book" panose="020B0502020204020303" pitchFamily="34" charset="0"/>
              </a:defRPr>
            </a:lvl1pPr>
          </a:lstStyle>
          <a:p>
            <a:fld id="{4F19DF06-20CB-478B-A421-07B09F7B862B}" type="slidenum">
              <a:rPr lang="de-CH" smtClean="0"/>
              <a:t>‹Nr.›</a:t>
            </a:fld>
            <a:endParaRPr lang="de-CH"/>
          </a:p>
        </p:txBody>
      </p:sp>
      <p:sp>
        <p:nvSpPr>
          <p:cNvPr id="6" name="Bildplatzhalter 5">
            <a:extLst>
              <a:ext uri="{FF2B5EF4-FFF2-40B4-BE49-F238E27FC236}">
                <a16:creationId xmlns:a16="http://schemas.microsoft.com/office/drawing/2014/main" id="{FC3A1872-9617-42D7-91A9-D8392E180F9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2078162" y="1828991"/>
            <a:ext cx="2179535" cy="1794728"/>
          </a:xfrm>
        </p:spPr>
        <p:txBody>
          <a:bodyPr/>
          <a:lstStyle/>
          <a:p>
            <a:r>
              <a:rPr lang="de-DE"/>
              <a:t>Bild durch Klicken auf Symbol hinzufügen</a:t>
            </a:r>
            <a:endParaRPr lang="de-CH"/>
          </a:p>
        </p:txBody>
      </p:sp>
      <p:pic>
        <p:nvPicPr>
          <p:cNvPr id="10" name="Grafik 9">
            <a:extLst>
              <a:ext uri="{FF2B5EF4-FFF2-40B4-BE49-F238E27FC236}">
                <a16:creationId xmlns:a16="http://schemas.microsoft.com/office/drawing/2014/main" id="{29C9ADCE-5B81-450B-B440-B13B1F657A0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472950"/>
            <a:ext cx="1439688" cy="3577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058850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2526">
          <p15:clr>
            <a:srgbClr val="FBAE40"/>
          </p15:clr>
        </p15:guide>
        <p15:guide id="2" orient="horz" pos="2268">
          <p15:clr>
            <a:srgbClr val="FBAE40"/>
          </p15:clr>
        </p15:guide>
        <p15:guide id="3" orient="horz" pos="1565">
          <p15:clr>
            <a:srgbClr val="FBAE40"/>
          </p15:clr>
        </p15:guide>
        <p15:guide id="4" orient="horz" pos="1270">
          <p15:clr>
            <a:srgbClr val="FBAE40"/>
          </p15:clr>
        </p15:guide>
        <p15:guide id="5" pos="4193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ild gross_Inhalt rech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Gerader Verbinder 6">
            <a:extLst>
              <a:ext uri="{FF2B5EF4-FFF2-40B4-BE49-F238E27FC236}">
                <a16:creationId xmlns:a16="http://schemas.microsoft.com/office/drawing/2014/main" id="{22B75216-9541-4CE0-8E60-DAD269A3060C}"/>
              </a:ext>
            </a:extLst>
          </p:cNvPr>
          <p:cNvCxnSpPr>
            <a:cxnSpLocks/>
          </p:cNvCxnSpPr>
          <p:nvPr/>
        </p:nvCxnSpPr>
        <p:spPr>
          <a:xfrm>
            <a:off x="838201" y="975756"/>
            <a:ext cx="10512036" cy="0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Inhaltsplatzhalter 15">
            <a:extLst>
              <a:ext uri="{FF2B5EF4-FFF2-40B4-BE49-F238E27FC236}">
                <a16:creationId xmlns:a16="http://schemas.microsoft.com/office/drawing/2014/main" id="{121AA6E0-4D3D-4AF5-8FA7-3C96E2E9FB0B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804997" y="1828992"/>
            <a:ext cx="3308843" cy="4582693"/>
          </a:xfrm>
        </p:spPr>
        <p:txBody>
          <a:bodyPr rIns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 dirty="0"/>
          </a:p>
        </p:txBody>
      </p:sp>
      <p:sp>
        <p:nvSpPr>
          <p:cNvPr id="20" name="Footer Placeholder 4">
            <a:extLst>
              <a:ext uri="{FF2B5EF4-FFF2-40B4-BE49-F238E27FC236}">
                <a16:creationId xmlns:a16="http://schemas.microsoft.com/office/drawing/2014/main" id="{4E6D1425-7F96-4CBE-B274-83A1791888D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078163" y="6513765"/>
            <a:ext cx="4114800" cy="226314"/>
          </a:xfrm>
          <a:prstGeom prst="rect">
            <a:avLst/>
          </a:prstGeom>
        </p:spPr>
        <p:txBody>
          <a:bodyPr lIns="0" tIns="0" rIns="0" bIns="0" anchor="t" anchorCtr="0"/>
          <a:lstStyle>
            <a:lvl1pPr>
              <a:defRPr sz="726">
                <a:latin typeface="Futura Std Book" panose="020B0502020204020303" pitchFamily="34" charset="0"/>
              </a:defRPr>
            </a:lvl1pPr>
          </a:lstStyle>
          <a:p>
            <a:r>
              <a:rPr lang="de-DE"/>
              <a:t>Vivian Aldridge, 23.03.2023: Kompetenzen für die Nutzung von Lehrmitteln</a:t>
            </a:r>
            <a:endParaRPr lang="de-CH"/>
          </a:p>
        </p:txBody>
      </p:sp>
      <p:sp>
        <p:nvSpPr>
          <p:cNvPr id="21" name="Slide Number Placeholder 5">
            <a:extLst>
              <a:ext uri="{FF2B5EF4-FFF2-40B4-BE49-F238E27FC236}">
                <a16:creationId xmlns:a16="http://schemas.microsoft.com/office/drawing/2014/main" id="{C55CD525-332A-413B-A339-B4A829B3DDA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513765"/>
            <a:ext cx="2743200" cy="198784"/>
          </a:xfrm>
          <a:prstGeom prst="rect">
            <a:avLst/>
          </a:prstGeom>
        </p:spPr>
        <p:txBody>
          <a:bodyPr lIns="0" tIns="0" rIns="0" bIns="0" anchor="t" anchorCtr="0"/>
          <a:lstStyle>
            <a:lvl1pPr algn="r">
              <a:defRPr sz="726">
                <a:latin typeface="Futura Std Book" panose="020B0502020204020303" pitchFamily="34" charset="0"/>
              </a:defRPr>
            </a:lvl1pPr>
          </a:lstStyle>
          <a:p>
            <a:fld id="{4F19DF06-20CB-478B-A421-07B09F7B862B}" type="slidenum">
              <a:rPr lang="de-CH" smtClean="0"/>
              <a:t>‹Nr.›</a:t>
            </a:fld>
            <a:endParaRPr lang="de-CH"/>
          </a:p>
        </p:txBody>
      </p:sp>
      <p:sp>
        <p:nvSpPr>
          <p:cNvPr id="6" name="Bildplatzhalter 5">
            <a:extLst>
              <a:ext uri="{FF2B5EF4-FFF2-40B4-BE49-F238E27FC236}">
                <a16:creationId xmlns:a16="http://schemas.microsoft.com/office/drawing/2014/main" id="{FC3A1872-9617-42D7-91A9-D8392E180F9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2078162" y="1828994"/>
            <a:ext cx="4548804" cy="3665843"/>
          </a:xfrm>
        </p:spPr>
        <p:txBody>
          <a:bodyPr/>
          <a:lstStyle/>
          <a:p>
            <a:r>
              <a:rPr lang="de-DE"/>
              <a:t>Bild durch Klicken auf Symbol hinzufügen</a:t>
            </a:r>
            <a:endParaRPr lang="de-CH"/>
          </a:p>
        </p:txBody>
      </p:sp>
      <p:pic>
        <p:nvPicPr>
          <p:cNvPr id="10" name="Grafik 9">
            <a:extLst>
              <a:ext uri="{FF2B5EF4-FFF2-40B4-BE49-F238E27FC236}">
                <a16:creationId xmlns:a16="http://schemas.microsoft.com/office/drawing/2014/main" id="{AE76699E-138A-46B5-8B8E-9A364FF0E0E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1" y="472950"/>
            <a:ext cx="1263535" cy="3948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393674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2525">
          <p15:clr>
            <a:srgbClr val="FBAE40"/>
          </p15:clr>
        </p15:guide>
        <p15:guide id="2" orient="horz" pos="2268">
          <p15:clr>
            <a:srgbClr val="FBAE40"/>
          </p15:clr>
        </p15:guide>
        <p15:guide id="3" orient="horz" pos="1565">
          <p15:clr>
            <a:srgbClr val="FBAE40"/>
          </p15:clr>
        </p15:guide>
        <p15:guide id="4" orient="horz" pos="1270">
          <p15:clr>
            <a:srgbClr val="FBAE40"/>
          </p15:clr>
        </p15:guide>
        <p15:guide id="5" pos="4193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Gerader Verbinder 6">
            <a:extLst>
              <a:ext uri="{FF2B5EF4-FFF2-40B4-BE49-F238E27FC236}">
                <a16:creationId xmlns:a16="http://schemas.microsoft.com/office/drawing/2014/main" id="{22B75216-9541-4CE0-8E60-DAD269A3060C}"/>
              </a:ext>
            </a:extLst>
          </p:cNvPr>
          <p:cNvCxnSpPr>
            <a:cxnSpLocks/>
          </p:cNvCxnSpPr>
          <p:nvPr/>
        </p:nvCxnSpPr>
        <p:spPr>
          <a:xfrm>
            <a:off x="838201" y="975756"/>
            <a:ext cx="10512036" cy="0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Footer Placeholder 4">
            <a:extLst>
              <a:ext uri="{FF2B5EF4-FFF2-40B4-BE49-F238E27FC236}">
                <a16:creationId xmlns:a16="http://schemas.microsoft.com/office/drawing/2014/main" id="{4E6D1425-7F96-4CBE-B274-83A1791888D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078163" y="6513765"/>
            <a:ext cx="4114800" cy="226314"/>
          </a:xfrm>
          <a:prstGeom prst="rect">
            <a:avLst/>
          </a:prstGeom>
        </p:spPr>
        <p:txBody>
          <a:bodyPr lIns="0" tIns="0" rIns="0" bIns="0" anchor="t" anchorCtr="0"/>
          <a:lstStyle>
            <a:lvl1pPr>
              <a:defRPr sz="726">
                <a:latin typeface="Futura Std Book" panose="020B0502020204020303" pitchFamily="34" charset="0"/>
              </a:defRPr>
            </a:lvl1pPr>
          </a:lstStyle>
          <a:p>
            <a:r>
              <a:rPr lang="de-DE"/>
              <a:t>Vivian Aldridge, 23.03.2023: Kompetenzen für die Nutzung von Lehrmitteln</a:t>
            </a:r>
            <a:endParaRPr lang="de-CH"/>
          </a:p>
        </p:txBody>
      </p:sp>
      <p:sp>
        <p:nvSpPr>
          <p:cNvPr id="21" name="Slide Number Placeholder 5">
            <a:extLst>
              <a:ext uri="{FF2B5EF4-FFF2-40B4-BE49-F238E27FC236}">
                <a16:creationId xmlns:a16="http://schemas.microsoft.com/office/drawing/2014/main" id="{C55CD525-332A-413B-A339-B4A829B3DDA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513765"/>
            <a:ext cx="2743200" cy="198784"/>
          </a:xfrm>
          <a:prstGeom prst="rect">
            <a:avLst/>
          </a:prstGeom>
        </p:spPr>
        <p:txBody>
          <a:bodyPr lIns="0" tIns="0" rIns="0" bIns="0" anchor="t" anchorCtr="0"/>
          <a:lstStyle>
            <a:lvl1pPr algn="r">
              <a:defRPr sz="726">
                <a:latin typeface="Futura Std Book" panose="020B0502020204020303" pitchFamily="34" charset="0"/>
              </a:defRPr>
            </a:lvl1pPr>
          </a:lstStyle>
          <a:p>
            <a:fld id="{4F19DF06-20CB-478B-A421-07B09F7B862B}" type="slidenum">
              <a:rPr lang="de-CH" smtClean="0"/>
              <a:t>‹Nr.›</a:t>
            </a:fld>
            <a:endParaRPr lang="de-CH"/>
          </a:p>
        </p:txBody>
      </p:sp>
      <p:pic>
        <p:nvPicPr>
          <p:cNvPr id="11" name="Grafik 10">
            <a:extLst>
              <a:ext uri="{FF2B5EF4-FFF2-40B4-BE49-F238E27FC236}">
                <a16:creationId xmlns:a16="http://schemas.microsoft.com/office/drawing/2014/main" id="{5061B833-8ABE-4154-BA89-A56D0E0178D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472950"/>
            <a:ext cx="1439688" cy="3577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752642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2525">
          <p15:clr>
            <a:srgbClr val="FBAE40"/>
          </p15:clr>
        </p15:guide>
        <p15:guide id="2" orient="horz" pos="2268">
          <p15:clr>
            <a:srgbClr val="FBAE40"/>
          </p15:clr>
        </p15:guide>
        <p15:guide id="3" orient="horz" pos="1565">
          <p15:clr>
            <a:srgbClr val="FBAE40"/>
          </p15:clr>
        </p15:guide>
        <p15:guide id="4" orient="horz" pos="1270">
          <p15:clr>
            <a:srgbClr val="FBAE40"/>
          </p15:clr>
        </p15:guide>
        <p15:guide id="5" pos="4193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072733" y="2819856"/>
            <a:ext cx="9279315" cy="2387600"/>
          </a:xfrm>
        </p:spPr>
        <p:txBody>
          <a:bodyPr lIns="0" tIns="0" rIns="0" bIns="0" anchor="t" anchorCtr="0">
            <a:normAutofit/>
          </a:bodyPr>
          <a:lstStyle>
            <a:lvl1pPr algn="l">
              <a:lnSpc>
                <a:spcPct val="100000"/>
              </a:lnSpc>
              <a:defRPr sz="3629">
                <a:solidFill>
                  <a:schemeClr val="tx2"/>
                </a:solidFill>
                <a:latin typeface="Futura Std Book" panose="020B0502020204020303" pitchFamily="34" charset="0"/>
              </a:defRPr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cxnSp>
        <p:nvCxnSpPr>
          <p:cNvPr id="11" name="Gerader Verbinder 10">
            <a:extLst>
              <a:ext uri="{FF2B5EF4-FFF2-40B4-BE49-F238E27FC236}">
                <a16:creationId xmlns:a16="http://schemas.microsoft.com/office/drawing/2014/main" id="{FEA99A7F-0BEF-4A00-BD83-3EE7EACB1D98}"/>
              </a:ext>
            </a:extLst>
          </p:cNvPr>
          <p:cNvCxnSpPr>
            <a:cxnSpLocks/>
          </p:cNvCxnSpPr>
          <p:nvPr/>
        </p:nvCxnSpPr>
        <p:spPr>
          <a:xfrm>
            <a:off x="841766" y="1742912"/>
            <a:ext cx="10512036" cy="0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72733" y="2044165"/>
            <a:ext cx="9279315" cy="437689"/>
          </a:xfrm>
        </p:spPr>
        <p:txBody>
          <a:bodyPr lIns="0" tIns="0" rIns="0" bIns="0" anchor="b" anchorCtr="0">
            <a:normAutofit/>
          </a:bodyPr>
          <a:lstStyle>
            <a:lvl1pPr marL="0" indent="0" algn="l">
              <a:buNone/>
              <a:defRPr sz="1452" cap="all" baseline="0">
                <a:latin typeface="Brandon Grotesque Bold" panose="020B0803020203060202" pitchFamily="34" charset="0"/>
              </a:defRPr>
            </a:lvl1pPr>
            <a:lvl2pPr marL="457203" indent="0" algn="ctr">
              <a:buNone/>
              <a:defRPr sz="2000"/>
            </a:lvl2pPr>
            <a:lvl3pPr marL="914406" indent="0" algn="ctr">
              <a:buNone/>
              <a:defRPr sz="1800"/>
            </a:lvl3pPr>
            <a:lvl4pPr marL="1371609" indent="0" algn="ctr">
              <a:buNone/>
              <a:defRPr sz="1600"/>
            </a:lvl4pPr>
            <a:lvl5pPr marL="1828812" indent="0" algn="ctr">
              <a:buNone/>
              <a:defRPr sz="1600"/>
            </a:lvl5pPr>
            <a:lvl6pPr marL="2286015" indent="0" algn="ctr">
              <a:buNone/>
              <a:defRPr sz="1600"/>
            </a:lvl6pPr>
            <a:lvl7pPr marL="2743218" indent="0" algn="ctr">
              <a:buNone/>
              <a:defRPr sz="1600"/>
            </a:lvl7pPr>
            <a:lvl8pPr marL="3200421" indent="0" algn="ctr">
              <a:buNone/>
              <a:defRPr sz="1600"/>
            </a:lvl8pPr>
            <a:lvl9pPr marL="3657624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  <a:endParaRPr lang="en-US" dirty="0"/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B0EF6DFB-5D16-4F61-9471-7D1FFF9B11B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3719" y="617896"/>
            <a:ext cx="3167315" cy="7870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211055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381">
          <p15:clr>
            <a:srgbClr val="FBAE40"/>
          </p15:clr>
        </p15:guide>
        <p15:guide id="2" pos="349">
          <p15:clr>
            <a:srgbClr val="FBAE40"/>
          </p15:clr>
        </p15:guide>
        <p15:guide id="3" pos="2526">
          <p15:clr>
            <a:srgbClr val="FBAE40"/>
          </p15:clr>
        </p15:guide>
        <p15:guide id="4" pos="4703">
          <p15:clr>
            <a:srgbClr val="FBAE40"/>
          </p15:clr>
        </p15:guide>
        <p15:guide id="5" pos="859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jp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6.xml"/><Relationship Id="rId3" Type="http://schemas.openxmlformats.org/officeDocument/2006/relationships/slideLayout" Target="../slideLayouts/slideLayout11.xml"/><Relationship Id="rId7" Type="http://schemas.openxmlformats.org/officeDocument/2006/relationships/slideLayout" Target="../slideLayouts/slideLayout15.xml"/><Relationship Id="rId2" Type="http://schemas.openxmlformats.org/officeDocument/2006/relationships/slideLayout" Target="../slideLayouts/slideLayout10.xml"/><Relationship Id="rId1" Type="http://schemas.openxmlformats.org/officeDocument/2006/relationships/slideLayout" Target="../slideLayouts/slideLayout9.xml"/><Relationship Id="rId6" Type="http://schemas.openxmlformats.org/officeDocument/2006/relationships/slideLayout" Target="../slideLayouts/slideLayout14.xml"/><Relationship Id="rId5" Type="http://schemas.openxmlformats.org/officeDocument/2006/relationships/slideLayout" Target="../slideLayouts/slideLayout13.xml"/><Relationship Id="rId10" Type="http://schemas.openxmlformats.org/officeDocument/2006/relationships/image" Target="../media/image1.jpg"/><Relationship Id="rId4" Type="http://schemas.openxmlformats.org/officeDocument/2006/relationships/slideLayout" Target="../slideLayouts/slideLayout12.xml"/><Relationship Id="rId9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078163" y="365128"/>
            <a:ext cx="9275639" cy="1325563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/>
          <a:p>
            <a:r>
              <a:rPr lang="de-AT" noProof="0" dirty="0"/>
              <a:t>Mastertitelformat bearbeiten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78163" y="1825625"/>
            <a:ext cx="9275639" cy="4351338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/>
          <a:p>
            <a:pPr lvl="0"/>
            <a:r>
              <a:rPr lang="de-AT" noProof="0" dirty="0"/>
              <a:t>Mastertextformat bearbeiten</a:t>
            </a:r>
          </a:p>
          <a:p>
            <a:pPr lvl="1"/>
            <a:r>
              <a:rPr lang="de-AT" noProof="0" dirty="0"/>
              <a:t>Zweite Ebene</a:t>
            </a:r>
          </a:p>
          <a:p>
            <a:pPr lvl="2"/>
            <a:r>
              <a:rPr lang="de-AT" noProof="0" dirty="0"/>
              <a:t>Dritte Ebene</a:t>
            </a:r>
          </a:p>
          <a:p>
            <a:pPr lvl="3"/>
            <a:r>
              <a:rPr lang="de-AT" noProof="0" dirty="0"/>
              <a:t>Vierte Ebene</a:t>
            </a:r>
          </a:p>
          <a:p>
            <a:pPr lvl="4"/>
            <a:r>
              <a:rPr lang="de-AT" noProof="0" dirty="0"/>
              <a:t>Fünfte Ebene</a:t>
            </a:r>
          </a:p>
        </p:txBody>
      </p:sp>
      <p:sp>
        <p:nvSpPr>
          <p:cNvPr id="14" name="Date Placeholder 3">
            <a:extLst>
              <a:ext uri="{FF2B5EF4-FFF2-40B4-BE49-F238E27FC236}">
                <a16:creationId xmlns:a16="http://schemas.microsoft.com/office/drawing/2014/main" id="{DE99DA41-95D9-47D4-A747-BDCC58C48F6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078161" y="6659216"/>
            <a:ext cx="2743200" cy="198784"/>
          </a:xfrm>
          <a:prstGeom prst="rect">
            <a:avLst/>
          </a:prstGeom>
        </p:spPr>
        <p:txBody>
          <a:bodyPr lIns="0" tIns="0" rIns="0" bIns="0" anchor="t" anchorCtr="0"/>
          <a:lstStyle>
            <a:lvl1pPr>
              <a:defRPr sz="726">
                <a:latin typeface="Futura Std Book" panose="020B0502020204020303" pitchFamily="34" charset="0"/>
              </a:defRPr>
            </a:lvl1pPr>
          </a:lstStyle>
          <a:p>
            <a:endParaRPr lang="de-CH"/>
          </a:p>
        </p:txBody>
      </p:sp>
      <p:sp>
        <p:nvSpPr>
          <p:cNvPr id="15" name="Footer Placeholder 4">
            <a:extLst>
              <a:ext uri="{FF2B5EF4-FFF2-40B4-BE49-F238E27FC236}">
                <a16:creationId xmlns:a16="http://schemas.microsoft.com/office/drawing/2014/main" id="{316364ED-C796-43B9-88C7-6E7696732E9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078163" y="6513765"/>
            <a:ext cx="4114800" cy="226314"/>
          </a:xfrm>
          <a:prstGeom prst="rect">
            <a:avLst/>
          </a:prstGeom>
        </p:spPr>
        <p:txBody>
          <a:bodyPr lIns="0" tIns="0" rIns="0" bIns="0" anchor="t" anchorCtr="0"/>
          <a:lstStyle>
            <a:lvl1pPr>
              <a:defRPr sz="726">
                <a:latin typeface="Futura Std Book" panose="020B0502020204020303" pitchFamily="34" charset="0"/>
              </a:defRPr>
            </a:lvl1pPr>
          </a:lstStyle>
          <a:p>
            <a:r>
              <a:rPr lang="de-DE"/>
              <a:t>Vivian Aldridge, 23.03.2023: Kompetenzen für die Nutzung von Lehrmitteln</a:t>
            </a:r>
            <a:endParaRPr lang="de-CH"/>
          </a:p>
        </p:txBody>
      </p:sp>
      <p:sp>
        <p:nvSpPr>
          <p:cNvPr id="16" name="Slide Number Placeholder 5">
            <a:extLst>
              <a:ext uri="{FF2B5EF4-FFF2-40B4-BE49-F238E27FC236}">
                <a16:creationId xmlns:a16="http://schemas.microsoft.com/office/drawing/2014/main" id="{73B7C995-35D7-491B-8E1A-4866DEEF8D3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513765"/>
            <a:ext cx="2743200" cy="198784"/>
          </a:xfrm>
          <a:prstGeom prst="rect">
            <a:avLst/>
          </a:prstGeom>
        </p:spPr>
        <p:txBody>
          <a:bodyPr lIns="0" tIns="0" rIns="0" bIns="0" anchor="t" anchorCtr="0"/>
          <a:lstStyle>
            <a:lvl1pPr algn="r">
              <a:defRPr sz="726">
                <a:latin typeface="Futura Std Book" panose="020B0502020204020303" pitchFamily="34" charset="0"/>
              </a:defRPr>
            </a:lvl1pPr>
          </a:lstStyle>
          <a:p>
            <a:fld id="{4F19DF06-20CB-478B-A421-07B09F7B862B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7910862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</p:sldLayoutIdLst>
  <p:hf hdr="0" dt="0"/>
  <p:txStyles>
    <p:titleStyle>
      <a:lvl1pPr algn="l" defTabSz="914406" rtl="0" eaLnBrk="1" latinLnBrk="0" hangingPunct="1">
        <a:lnSpc>
          <a:spcPct val="100000"/>
        </a:lnSpc>
        <a:spcBef>
          <a:spcPct val="0"/>
        </a:spcBef>
        <a:buNone/>
        <a:defRPr sz="2500" kern="1200" baseline="0">
          <a:solidFill>
            <a:schemeClr val="tx2"/>
          </a:solidFill>
          <a:latin typeface="Futura Std Book" panose="020B0502020204020303" pitchFamily="34" charset="0"/>
          <a:ea typeface="+mj-ea"/>
          <a:cs typeface="+mj-cs"/>
        </a:defRPr>
      </a:lvl1pPr>
    </p:titleStyle>
    <p:bodyStyle>
      <a:lvl1pPr marL="0" indent="0" algn="l" defTabSz="914406" rtl="0" eaLnBrk="1" latinLnBrk="0" hangingPunct="1">
        <a:lnSpc>
          <a:spcPct val="100000"/>
        </a:lnSpc>
        <a:spcBef>
          <a:spcPts val="0"/>
        </a:spcBef>
        <a:spcAft>
          <a:spcPts val="91"/>
        </a:spcAft>
        <a:buFont typeface="Arial" panose="020B0604020202020204" pitchFamily="34" charset="0"/>
        <a:buNone/>
        <a:defRPr sz="2200" kern="1200" baseline="0">
          <a:solidFill>
            <a:schemeClr val="tx1"/>
          </a:solidFill>
          <a:latin typeface="Futura Std Book" panose="020B0502020204020303" pitchFamily="34" charset="0"/>
          <a:ea typeface="+mn-ea"/>
          <a:cs typeface="+mn-cs"/>
        </a:defRPr>
      </a:lvl1pPr>
      <a:lvl2pPr marL="243391" indent="-243391" algn="l" defTabSz="914406" rtl="0" eaLnBrk="1" latinLnBrk="0" hangingPunct="1">
        <a:lnSpc>
          <a:spcPct val="100000"/>
        </a:lnSpc>
        <a:spcBef>
          <a:spcPts val="0"/>
        </a:spcBef>
        <a:spcAft>
          <a:spcPts val="91"/>
        </a:spcAft>
        <a:buClr>
          <a:schemeClr val="tx2"/>
        </a:buClr>
        <a:buFontTx/>
        <a:buBlip>
          <a:blip r:embed="rId10"/>
        </a:buBlip>
        <a:defRPr sz="2200" kern="1200" baseline="0">
          <a:solidFill>
            <a:schemeClr val="tx1"/>
          </a:solidFill>
          <a:latin typeface="Futura Std Book" panose="020B0502020204020303" pitchFamily="34" charset="0"/>
          <a:ea typeface="+mn-ea"/>
          <a:cs typeface="+mn-cs"/>
        </a:defRPr>
      </a:lvl2pPr>
      <a:lvl3pPr marL="486781" indent="-243391" algn="l" defTabSz="914406" rtl="0" eaLnBrk="1" latinLnBrk="0" hangingPunct="1">
        <a:lnSpc>
          <a:spcPct val="100000"/>
        </a:lnSpc>
        <a:spcBef>
          <a:spcPts val="0"/>
        </a:spcBef>
        <a:spcAft>
          <a:spcPts val="91"/>
        </a:spcAft>
        <a:buClr>
          <a:schemeClr val="tx2"/>
        </a:buClr>
        <a:buFontTx/>
        <a:buBlip>
          <a:blip r:embed="rId10"/>
        </a:buBlip>
        <a:defRPr lang="de-DE" sz="2200" kern="1200" baseline="0" dirty="0">
          <a:solidFill>
            <a:schemeClr val="tx1"/>
          </a:solidFill>
          <a:latin typeface="Futura Std Book" panose="020B0502020204020303" pitchFamily="34" charset="0"/>
          <a:ea typeface="+mn-ea"/>
          <a:cs typeface="+mn-cs"/>
        </a:defRPr>
      </a:lvl3pPr>
      <a:lvl4pPr marL="730172" indent="-249152" algn="l" defTabSz="914406" rtl="0" eaLnBrk="1" latinLnBrk="0" hangingPunct="1">
        <a:lnSpc>
          <a:spcPct val="100000"/>
        </a:lnSpc>
        <a:spcBef>
          <a:spcPts val="0"/>
        </a:spcBef>
        <a:spcAft>
          <a:spcPts val="91"/>
        </a:spcAft>
        <a:buClr>
          <a:schemeClr val="tx2"/>
        </a:buClr>
        <a:buFontTx/>
        <a:buBlip>
          <a:blip r:embed="rId10"/>
        </a:buBlip>
        <a:defRPr sz="2200" kern="1200" baseline="0">
          <a:solidFill>
            <a:schemeClr val="tx1"/>
          </a:solidFill>
          <a:latin typeface="Futura Std Book" panose="020B0502020204020303" pitchFamily="34" charset="0"/>
          <a:ea typeface="+mn-ea"/>
          <a:cs typeface="+mn-cs"/>
        </a:defRPr>
      </a:lvl4pPr>
      <a:lvl5pPr marL="979322" indent="-243391" algn="l" defTabSz="914406" rtl="0" eaLnBrk="1" latinLnBrk="0" hangingPunct="1">
        <a:lnSpc>
          <a:spcPct val="100000"/>
        </a:lnSpc>
        <a:spcBef>
          <a:spcPts val="0"/>
        </a:spcBef>
        <a:spcAft>
          <a:spcPts val="91"/>
        </a:spcAft>
        <a:buClr>
          <a:schemeClr val="tx2"/>
        </a:buClr>
        <a:buFontTx/>
        <a:buBlip>
          <a:blip r:embed="rId10"/>
        </a:buBlip>
        <a:defRPr sz="2200" kern="1200" baseline="0">
          <a:solidFill>
            <a:schemeClr val="tx1"/>
          </a:solidFill>
          <a:latin typeface="Futura Std Book" panose="020B0502020204020303" pitchFamily="34" charset="0"/>
          <a:ea typeface="+mn-ea"/>
          <a:cs typeface="+mn-cs"/>
        </a:defRPr>
      </a:lvl5pPr>
      <a:lvl6pPr marL="2514617" indent="-228602" algn="l" defTabSz="91440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19" indent="-228602" algn="l" defTabSz="91440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23" indent="-228602" algn="l" defTabSz="91440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25" indent="-228602" algn="l" defTabSz="91440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3" algn="l" defTabSz="91440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6" algn="l" defTabSz="91440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9" algn="l" defTabSz="91440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12" algn="l" defTabSz="91440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15" algn="l" defTabSz="91440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18" algn="l" defTabSz="91440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21" algn="l" defTabSz="91440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24" algn="l" defTabSz="91440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381">
          <p15:clr>
            <a:srgbClr val="F26B43"/>
          </p15:clr>
        </p15:guide>
        <p15:guide id="2" pos="861">
          <p15:clr>
            <a:srgbClr val="F26B43"/>
          </p15:clr>
        </p15:guide>
        <p15:guide id="3" pos="349">
          <p15:clr>
            <a:srgbClr val="F26B43"/>
          </p15:clr>
        </p15:guide>
        <p15:guide id="4" pos="4703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078163" y="365128"/>
            <a:ext cx="9275639" cy="1325563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/>
          <a:p>
            <a:r>
              <a:rPr lang="de-DE" dirty="0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78163" y="1825625"/>
            <a:ext cx="9275639" cy="4351338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en-US" dirty="0"/>
          </a:p>
        </p:txBody>
      </p:sp>
      <p:sp>
        <p:nvSpPr>
          <p:cNvPr id="14" name="Date Placeholder 3">
            <a:extLst>
              <a:ext uri="{FF2B5EF4-FFF2-40B4-BE49-F238E27FC236}">
                <a16:creationId xmlns:a16="http://schemas.microsoft.com/office/drawing/2014/main" id="{DE99DA41-95D9-47D4-A747-BDCC58C48F6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078161" y="6659216"/>
            <a:ext cx="2743200" cy="198784"/>
          </a:xfrm>
          <a:prstGeom prst="rect">
            <a:avLst/>
          </a:prstGeom>
        </p:spPr>
        <p:txBody>
          <a:bodyPr lIns="0" tIns="0" rIns="0" bIns="0" anchor="t" anchorCtr="0"/>
          <a:lstStyle>
            <a:lvl1pPr>
              <a:defRPr sz="726">
                <a:latin typeface="Futura Std Book" panose="020B0502020204020303" pitchFamily="34" charset="0"/>
              </a:defRPr>
            </a:lvl1pPr>
          </a:lstStyle>
          <a:p>
            <a:endParaRPr lang="de-CH"/>
          </a:p>
        </p:txBody>
      </p:sp>
      <p:sp>
        <p:nvSpPr>
          <p:cNvPr id="15" name="Footer Placeholder 4">
            <a:extLst>
              <a:ext uri="{FF2B5EF4-FFF2-40B4-BE49-F238E27FC236}">
                <a16:creationId xmlns:a16="http://schemas.microsoft.com/office/drawing/2014/main" id="{316364ED-C796-43B9-88C7-6E7696732E9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078163" y="6513765"/>
            <a:ext cx="4114800" cy="226314"/>
          </a:xfrm>
          <a:prstGeom prst="rect">
            <a:avLst/>
          </a:prstGeom>
        </p:spPr>
        <p:txBody>
          <a:bodyPr lIns="0" tIns="0" rIns="0" bIns="0" anchor="t" anchorCtr="0"/>
          <a:lstStyle>
            <a:lvl1pPr>
              <a:defRPr sz="726">
                <a:latin typeface="Futura Std Book" panose="020B0502020204020303" pitchFamily="34" charset="0"/>
              </a:defRPr>
            </a:lvl1pPr>
          </a:lstStyle>
          <a:p>
            <a:r>
              <a:rPr lang="de-DE"/>
              <a:t>Vivian Aldridge, 23.03.2023: Kompetenzen für die Nutzung von Lehrmitteln</a:t>
            </a:r>
            <a:endParaRPr lang="de-CH"/>
          </a:p>
        </p:txBody>
      </p:sp>
      <p:sp>
        <p:nvSpPr>
          <p:cNvPr id="16" name="Slide Number Placeholder 5">
            <a:extLst>
              <a:ext uri="{FF2B5EF4-FFF2-40B4-BE49-F238E27FC236}">
                <a16:creationId xmlns:a16="http://schemas.microsoft.com/office/drawing/2014/main" id="{73B7C995-35D7-491B-8E1A-4866DEEF8D3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513765"/>
            <a:ext cx="2743200" cy="198784"/>
          </a:xfrm>
          <a:prstGeom prst="rect">
            <a:avLst/>
          </a:prstGeom>
        </p:spPr>
        <p:txBody>
          <a:bodyPr lIns="0" tIns="0" rIns="0" bIns="0" anchor="t" anchorCtr="0"/>
          <a:lstStyle>
            <a:lvl1pPr algn="r">
              <a:defRPr sz="726">
                <a:latin typeface="Futura Std Book" panose="020B0502020204020303" pitchFamily="34" charset="0"/>
              </a:defRPr>
            </a:lvl1pPr>
          </a:lstStyle>
          <a:p>
            <a:fld id="{E2E292E7-C1F0-43C7-B71F-E0234E044C88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0540017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71" r:id="rId2"/>
    <p:sldLayoutId id="2147483672" r:id="rId3"/>
    <p:sldLayoutId id="2147483673" r:id="rId4"/>
    <p:sldLayoutId id="2147483674" r:id="rId5"/>
    <p:sldLayoutId id="2147483675" r:id="rId6"/>
    <p:sldLayoutId id="2147483676" r:id="rId7"/>
    <p:sldLayoutId id="2147483677" r:id="rId8"/>
  </p:sldLayoutIdLst>
  <p:hf hdr="0" dt="0"/>
  <p:txStyles>
    <p:titleStyle>
      <a:lvl1pPr algn="l" defTabSz="914406" rtl="0" eaLnBrk="1" latinLnBrk="0" hangingPunct="1">
        <a:lnSpc>
          <a:spcPct val="100000"/>
        </a:lnSpc>
        <a:spcBef>
          <a:spcPct val="0"/>
        </a:spcBef>
        <a:buNone/>
        <a:defRPr sz="2177" kern="1200">
          <a:solidFill>
            <a:schemeClr val="tx2"/>
          </a:solidFill>
          <a:latin typeface="Futura Std Book" panose="020B0502020204020303" pitchFamily="34" charset="0"/>
          <a:ea typeface="+mj-ea"/>
          <a:cs typeface="+mj-cs"/>
        </a:defRPr>
      </a:lvl1pPr>
    </p:titleStyle>
    <p:bodyStyle>
      <a:lvl1pPr marL="0" indent="0" algn="l" defTabSz="914406" rtl="0" eaLnBrk="1" latinLnBrk="0" hangingPunct="1">
        <a:lnSpc>
          <a:spcPct val="100000"/>
        </a:lnSpc>
        <a:spcBef>
          <a:spcPts val="0"/>
        </a:spcBef>
        <a:spcAft>
          <a:spcPts val="91"/>
        </a:spcAft>
        <a:buFont typeface="Arial" panose="020B0604020202020204" pitchFamily="34" charset="0"/>
        <a:buNone/>
        <a:defRPr sz="1814" kern="1200">
          <a:solidFill>
            <a:schemeClr val="tx1"/>
          </a:solidFill>
          <a:latin typeface="Futura Std Book" panose="020B0502020204020303" pitchFamily="34" charset="0"/>
          <a:ea typeface="+mn-ea"/>
          <a:cs typeface="+mn-cs"/>
        </a:defRPr>
      </a:lvl1pPr>
      <a:lvl2pPr marL="243391" indent="-243391" algn="l" defTabSz="914406" rtl="0" eaLnBrk="1" latinLnBrk="0" hangingPunct="1">
        <a:lnSpc>
          <a:spcPct val="100000"/>
        </a:lnSpc>
        <a:spcBef>
          <a:spcPts val="0"/>
        </a:spcBef>
        <a:spcAft>
          <a:spcPts val="91"/>
        </a:spcAft>
        <a:buClr>
          <a:schemeClr val="tx2"/>
        </a:buClr>
        <a:buFontTx/>
        <a:buBlip>
          <a:blip r:embed="rId10"/>
        </a:buBlip>
        <a:defRPr sz="1814" kern="1200">
          <a:solidFill>
            <a:schemeClr val="tx1"/>
          </a:solidFill>
          <a:latin typeface="Futura Std Book" panose="020B0502020204020303" pitchFamily="34" charset="0"/>
          <a:ea typeface="+mn-ea"/>
          <a:cs typeface="+mn-cs"/>
        </a:defRPr>
      </a:lvl2pPr>
      <a:lvl3pPr marL="486781" indent="-243391" algn="l" defTabSz="914406" rtl="0" eaLnBrk="1" latinLnBrk="0" hangingPunct="1">
        <a:lnSpc>
          <a:spcPct val="100000"/>
        </a:lnSpc>
        <a:spcBef>
          <a:spcPts val="0"/>
        </a:spcBef>
        <a:spcAft>
          <a:spcPts val="91"/>
        </a:spcAft>
        <a:buClr>
          <a:schemeClr val="tx2"/>
        </a:buClr>
        <a:buFontTx/>
        <a:buBlip>
          <a:blip r:embed="rId10"/>
        </a:buBlip>
        <a:defRPr lang="de-DE" sz="1814" kern="1200" dirty="0">
          <a:solidFill>
            <a:schemeClr val="tx1"/>
          </a:solidFill>
          <a:latin typeface="Futura Std Book" panose="020B0502020204020303" pitchFamily="34" charset="0"/>
          <a:ea typeface="+mn-ea"/>
          <a:cs typeface="+mn-cs"/>
        </a:defRPr>
      </a:lvl3pPr>
      <a:lvl4pPr marL="730172" indent="-249152" algn="l" defTabSz="914406" rtl="0" eaLnBrk="1" latinLnBrk="0" hangingPunct="1">
        <a:lnSpc>
          <a:spcPct val="100000"/>
        </a:lnSpc>
        <a:spcBef>
          <a:spcPts val="0"/>
        </a:spcBef>
        <a:spcAft>
          <a:spcPts val="91"/>
        </a:spcAft>
        <a:buClr>
          <a:schemeClr val="tx2"/>
        </a:buClr>
        <a:buFontTx/>
        <a:buBlip>
          <a:blip r:embed="rId10"/>
        </a:buBlip>
        <a:defRPr sz="1814" kern="1200">
          <a:solidFill>
            <a:schemeClr val="tx1"/>
          </a:solidFill>
          <a:latin typeface="Futura Std Book" panose="020B0502020204020303" pitchFamily="34" charset="0"/>
          <a:ea typeface="+mn-ea"/>
          <a:cs typeface="+mn-cs"/>
        </a:defRPr>
      </a:lvl4pPr>
      <a:lvl5pPr marL="979322" indent="-243391" algn="l" defTabSz="914406" rtl="0" eaLnBrk="1" latinLnBrk="0" hangingPunct="1">
        <a:lnSpc>
          <a:spcPct val="100000"/>
        </a:lnSpc>
        <a:spcBef>
          <a:spcPts val="0"/>
        </a:spcBef>
        <a:spcAft>
          <a:spcPts val="91"/>
        </a:spcAft>
        <a:buClr>
          <a:schemeClr val="tx2"/>
        </a:buClr>
        <a:buFontTx/>
        <a:buBlip>
          <a:blip r:embed="rId10"/>
        </a:buBlip>
        <a:defRPr sz="1814" kern="1200">
          <a:solidFill>
            <a:schemeClr val="tx1"/>
          </a:solidFill>
          <a:latin typeface="Futura Std Book" panose="020B0502020204020303" pitchFamily="34" charset="0"/>
          <a:ea typeface="+mn-ea"/>
          <a:cs typeface="+mn-cs"/>
        </a:defRPr>
      </a:lvl5pPr>
      <a:lvl6pPr marL="2514617" indent="-228602" algn="l" defTabSz="91440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19" indent="-228602" algn="l" defTabSz="91440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23" indent="-228602" algn="l" defTabSz="91440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25" indent="-228602" algn="l" defTabSz="91440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3" algn="l" defTabSz="91440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6" algn="l" defTabSz="91440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9" algn="l" defTabSz="91440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12" algn="l" defTabSz="91440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15" algn="l" defTabSz="91440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18" algn="l" defTabSz="91440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21" algn="l" defTabSz="91440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24" algn="l" defTabSz="91440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381">
          <p15:clr>
            <a:srgbClr val="F26B43"/>
          </p15:clr>
        </p15:guide>
        <p15:guide id="2" pos="861">
          <p15:clr>
            <a:srgbClr val="F26B43"/>
          </p15:clr>
        </p15:guide>
        <p15:guide id="3" pos="349">
          <p15:clr>
            <a:srgbClr val="F26B43"/>
          </p15:clr>
        </p15:guide>
        <p15:guide id="4" pos="4703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F4E3131-7CC6-4668-B9ED-24900888444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DE" dirty="0"/>
              <a:t>Vivian Aldridge:</a:t>
            </a:r>
            <a:br>
              <a:rPr lang="de-DE" dirty="0"/>
            </a:br>
            <a:br>
              <a:rPr lang="de-DE" sz="1100" dirty="0"/>
            </a:br>
            <a:r>
              <a:rPr lang="de-DE" dirty="0"/>
              <a:t>Die Erstellung barrierefreier Lehrmittel bedarf Kompetenzen – </a:t>
            </a:r>
            <a:br>
              <a:rPr lang="de-DE" dirty="0"/>
            </a:br>
            <a:r>
              <a:rPr lang="de-DE" dirty="0"/>
              <a:t>und wie ist es bei deren Nutzung?</a:t>
            </a:r>
            <a:endParaRPr lang="de-CH" dirty="0"/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7E478DD3-828D-4626-B4AF-BFA8652E6A0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e-CH" dirty="0"/>
              <a:t>«Neue digitale Wege» | Wien | 23.03.2023</a:t>
            </a:r>
          </a:p>
        </p:txBody>
      </p:sp>
    </p:spTree>
    <p:extLst>
      <p:ext uri="{BB962C8B-B14F-4D97-AF65-F5344CB8AC3E}">
        <p14:creationId xmlns:p14="http://schemas.microsoft.com/office/powerpoint/2010/main" val="149289503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DD51DE3-C3BA-5EF9-12AF-9ECA1593D1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3. Finden von Dokumenten, Seiten und Textstellen</a:t>
            </a:r>
            <a:br>
              <a:rPr lang="de-DE" dirty="0"/>
            </a:br>
            <a:endParaRPr lang="de-CH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5226B369-B0EB-34D3-44DC-2BC7640A4108}"/>
              </a:ext>
            </a:extLst>
          </p:cNvPr>
          <p:cNvSpPr>
            <a:spLocks noGrp="1"/>
          </p:cNvSpPr>
          <p:nvPr>
            <p:ph sz="quarter" idx="14"/>
          </p:nvPr>
        </p:nvSpPr>
        <p:spPr/>
        <p:txBody>
          <a:bodyPr numCol="3" spcCol="1080000"/>
          <a:lstStyle/>
          <a:p>
            <a:r>
              <a:rPr lang="de-CH" dirty="0">
                <a:solidFill>
                  <a:srgbClr val="C00000"/>
                </a:solidFill>
              </a:rPr>
              <a:t>Öffnet das Buch auf Seite 34!</a:t>
            </a:r>
          </a:p>
          <a:p>
            <a:endParaRPr lang="de-CH" dirty="0"/>
          </a:p>
          <a:p>
            <a:endParaRPr lang="de-CH" dirty="0"/>
          </a:p>
          <a:p>
            <a:endParaRPr lang="de-CH" dirty="0"/>
          </a:p>
          <a:p>
            <a:endParaRPr lang="de-CH" dirty="0"/>
          </a:p>
          <a:p>
            <a:r>
              <a:rPr lang="de-CH" dirty="0">
                <a:solidFill>
                  <a:srgbClr val="0070C0"/>
                </a:solidFill>
              </a:rPr>
              <a:t>Im Kästchen auf Seite 72 wird erklärt ….</a:t>
            </a:r>
          </a:p>
          <a:p>
            <a:endParaRPr lang="de-CH" dirty="0"/>
          </a:p>
          <a:p>
            <a:endParaRPr lang="de-CH" dirty="0"/>
          </a:p>
          <a:p>
            <a:endParaRPr lang="de-CH" dirty="0"/>
          </a:p>
          <a:p>
            <a:endParaRPr lang="de-CH" dirty="0"/>
          </a:p>
          <a:p>
            <a:endParaRPr lang="de-CH" dirty="0"/>
          </a:p>
          <a:p>
            <a:endParaRPr lang="de-CH" dirty="0"/>
          </a:p>
          <a:p>
            <a:r>
              <a:rPr lang="de-CH" dirty="0">
                <a:solidFill>
                  <a:srgbClr val="00B050"/>
                </a:solidFill>
              </a:rPr>
              <a:t>Schaut euch auf Seite 28 die zweite Tabelle an!</a:t>
            </a:r>
          </a:p>
          <a:p>
            <a:endParaRPr lang="de-CH" dirty="0"/>
          </a:p>
          <a:p>
            <a:endParaRPr lang="de-CH" dirty="0"/>
          </a:p>
          <a:p>
            <a:endParaRPr lang="de-CH" dirty="0"/>
          </a:p>
          <a:p>
            <a:endParaRPr lang="de-CH" dirty="0"/>
          </a:p>
          <a:p>
            <a:endParaRPr lang="de-CH" dirty="0"/>
          </a:p>
          <a:p>
            <a:endParaRPr lang="de-CH" dirty="0"/>
          </a:p>
          <a:p>
            <a:r>
              <a:rPr lang="de-CH" dirty="0">
                <a:solidFill>
                  <a:schemeClr val="accent6">
                    <a:lumMod val="50000"/>
                  </a:schemeClr>
                </a:solidFill>
              </a:rPr>
              <a:t>Aufgabe 1 von Kapitel 3.</a:t>
            </a:r>
          </a:p>
          <a:p>
            <a:endParaRPr lang="de-CH" dirty="0"/>
          </a:p>
          <a:p>
            <a:endParaRPr lang="de-CH" dirty="0"/>
          </a:p>
          <a:p>
            <a:endParaRPr lang="de-CH" dirty="0"/>
          </a:p>
          <a:p>
            <a:endParaRPr lang="de-CH" dirty="0"/>
          </a:p>
          <a:p>
            <a:endParaRPr lang="de-CH" dirty="0"/>
          </a:p>
          <a:p>
            <a:r>
              <a:rPr lang="de-CH" dirty="0">
                <a:solidFill>
                  <a:srgbClr val="C00000"/>
                </a:solidFill>
              </a:rPr>
              <a:t>Schlag es im Sachverzeichnis nach!</a:t>
            </a:r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4A91F9C2-5A5F-D4A4-00AB-789E1387E84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de-DE"/>
              <a:t>Vivian Aldridge, 23.03.2023: Kompetenzen für die Nutzung von Lehrmitteln</a:t>
            </a:r>
            <a:endParaRPr lang="de-CH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F73AE6CB-08CD-5550-A1F9-8BA26045BD1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F19DF06-20CB-478B-A421-07B09F7B862B}" type="slidenum">
              <a:rPr lang="de-CH" smtClean="0"/>
              <a:pPr/>
              <a:t>10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280562225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9816A8B-8A0F-8832-5E22-DC0842D801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4. Wissen um Umgang mit bestimmten Strukturen</a:t>
            </a:r>
            <a:endParaRPr lang="de-CH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85AFD75D-A6A4-C0AA-A3B9-3120BFD312CD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1388144" y="2209726"/>
            <a:ext cx="9355015" cy="4211791"/>
          </a:xfrm>
        </p:spPr>
        <p:txBody>
          <a:bodyPr numCol="2">
            <a:normAutofit/>
          </a:bodyPr>
          <a:lstStyle/>
          <a:p>
            <a:endParaRPr lang="de-CH" dirty="0"/>
          </a:p>
          <a:p>
            <a:endParaRPr lang="de-CH" dirty="0"/>
          </a:p>
          <a:p>
            <a:r>
              <a:rPr lang="de-CH" dirty="0"/>
              <a:t>Tabellen</a:t>
            </a:r>
          </a:p>
          <a:p>
            <a:pPr>
              <a:tabLst>
                <a:tab pos="5467350" algn="l"/>
              </a:tabLst>
            </a:pPr>
            <a:r>
              <a:rPr lang="de-CH" dirty="0"/>
              <a:t>	</a:t>
            </a:r>
          </a:p>
          <a:p>
            <a:endParaRPr lang="de-CH" dirty="0"/>
          </a:p>
          <a:p>
            <a:pPr>
              <a:tabLst>
                <a:tab pos="1071563" algn="l"/>
              </a:tabLst>
            </a:pPr>
            <a:endParaRPr lang="de-CH" dirty="0"/>
          </a:p>
          <a:p>
            <a:pPr>
              <a:tabLst>
                <a:tab pos="1071563" algn="l"/>
              </a:tabLst>
            </a:pPr>
            <a:r>
              <a:rPr lang="de-CH" dirty="0"/>
              <a:t>	Grafiken</a:t>
            </a:r>
          </a:p>
          <a:p>
            <a:pPr>
              <a:tabLst>
                <a:tab pos="2152650" algn="l"/>
                <a:tab pos="6370638" algn="l"/>
              </a:tabLst>
            </a:pPr>
            <a:endParaRPr lang="de-CH" dirty="0"/>
          </a:p>
          <a:p>
            <a:pPr>
              <a:tabLst>
                <a:tab pos="2152650" algn="l"/>
                <a:tab pos="6370638" algn="l"/>
              </a:tabLst>
            </a:pPr>
            <a:endParaRPr lang="de-CH" dirty="0"/>
          </a:p>
          <a:p>
            <a:pPr>
              <a:tabLst>
                <a:tab pos="2152650" algn="l"/>
                <a:tab pos="6370638" algn="l"/>
              </a:tabLst>
            </a:pPr>
            <a:r>
              <a:rPr lang="de-CH" dirty="0"/>
              <a:t>	</a:t>
            </a:r>
          </a:p>
          <a:p>
            <a:pPr>
              <a:tabLst>
                <a:tab pos="2152650" algn="l"/>
                <a:tab pos="6370638" algn="l"/>
              </a:tabLst>
            </a:pPr>
            <a:r>
              <a:rPr lang="de-CH" dirty="0"/>
              <a:t>	Fußnoten</a:t>
            </a:r>
          </a:p>
          <a:p>
            <a:pPr>
              <a:tabLst>
                <a:tab pos="6370638" algn="l"/>
              </a:tabLst>
            </a:pPr>
            <a:r>
              <a:rPr lang="de-CH" dirty="0"/>
              <a:t>	</a:t>
            </a:r>
          </a:p>
          <a:p>
            <a:pPr>
              <a:tabLst>
                <a:tab pos="6370638" algn="l"/>
              </a:tabLst>
            </a:pPr>
            <a:r>
              <a:rPr lang="de-CH" dirty="0"/>
              <a:t>Nummerierte Überschriften</a:t>
            </a:r>
          </a:p>
          <a:p>
            <a:pPr>
              <a:tabLst>
                <a:tab pos="6370638" algn="l"/>
              </a:tabLst>
            </a:pPr>
            <a:r>
              <a:rPr lang="de-CH" dirty="0"/>
              <a:t>	 </a:t>
            </a:r>
          </a:p>
          <a:p>
            <a:pPr>
              <a:tabLst>
                <a:tab pos="6370638" algn="l"/>
              </a:tabLst>
            </a:pPr>
            <a:endParaRPr lang="de-CH" dirty="0"/>
          </a:p>
          <a:p>
            <a:pPr>
              <a:tabLst>
                <a:tab pos="6370638" algn="l"/>
              </a:tabLst>
            </a:pPr>
            <a:endParaRPr lang="de-CH" dirty="0"/>
          </a:p>
          <a:p>
            <a:pPr>
              <a:tabLst>
                <a:tab pos="1071563" algn="l"/>
                <a:tab pos="6370638" algn="l"/>
              </a:tabLst>
            </a:pPr>
            <a:r>
              <a:rPr lang="de-CH" dirty="0"/>
              <a:t>	Inhaltsverzeichnisse</a:t>
            </a:r>
          </a:p>
          <a:p>
            <a:pPr>
              <a:tabLst>
                <a:tab pos="1071563" algn="l"/>
                <a:tab pos="6370638" algn="l"/>
              </a:tabLst>
            </a:pPr>
            <a:endParaRPr lang="de-CH" dirty="0"/>
          </a:p>
          <a:p>
            <a:pPr>
              <a:tabLst>
                <a:tab pos="1071563" algn="l"/>
                <a:tab pos="6370638" algn="l"/>
              </a:tabLst>
            </a:pPr>
            <a:endParaRPr lang="de-CH" dirty="0"/>
          </a:p>
          <a:p>
            <a:pPr>
              <a:tabLst>
                <a:tab pos="1071563" algn="l"/>
                <a:tab pos="6370638" algn="l"/>
              </a:tabLst>
            </a:pPr>
            <a:endParaRPr lang="de-CH" dirty="0"/>
          </a:p>
          <a:p>
            <a:pPr>
              <a:tabLst>
                <a:tab pos="2152650" algn="l"/>
                <a:tab pos="6370638" algn="l"/>
              </a:tabLst>
            </a:pPr>
            <a:r>
              <a:rPr lang="de-CH" dirty="0"/>
              <a:t>	Textrahmen</a:t>
            </a:r>
          </a:p>
          <a:p>
            <a:pPr>
              <a:tabLst>
                <a:tab pos="6370638" algn="l"/>
              </a:tabLst>
            </a:pPr>
            <a:endParaRPr lang="de-CH" dirty="0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E1264511-A850-61A0-5E52-4D904725ABA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de-DE" dirty="0"/>
              <a:t>Vivian Aldridge, 23.03.2023: Kompetenzen für die Nutzung von Lehrmitteln</a:t>
            </a:r>
            <a:endParaRPr lang="de-CH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EBD40164-0E52-8E0F-A505-6C3A5E17FF7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F19DF06-20CB-478B-A421-07B09F7B862B}" type="slidenum">
              <a:rPr lang="de-CH" smtClean="0"/>
              <a:pPr/>
              <a:t>11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331869662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D31565E-4DC6-AC0B-0621-2BFA9963B2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5. Wissen um weitere Zugangsmöglichkeiten</a:t>
            </a:r>
            <a:endParaRPr lang="de-CH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01FAF741-6DEE-F608-47A7-B38DAABFFCD8}"/>
              </a:ext>
            </a:extLst>
          </p:cNvPr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pPr algn="ctr"/>
            <a:r>
              <a:rPr lang="de-CH" b="1" dirty="0"/>
              <a:t>5 Fragen</a:t>
            </a:r>
          </a:p>
          <a:p>
            <a:pPr algn="ctr"/>
            <a:endParaRPr lang="de-CH" dirty="0"/>
          </a:p>
          <a:p>
            <a:pPr algn="ctr"/>
            <a:r>
              <a:rPr lang="de-CH" dirty="0"/>
              <a:t>Was käme für mich überhaupt in Frage?</a:t>
            </a:r>
          </a:p>
          <a:p>
            <a:pPr algn="ctr"/>
            <a:endParaRPr lang="de-CH" dirty="0"/>
          </a:p>
          <a:p>
            <a:pPr algn="ctr"/>
            <a:r>
              <a:rPr lang="de-CH" dirty="0"/>
              <a:t>Was wäre für mich wirklich gut?</a:t>
            </a:r>
          </a:p>
          <a:p>
            <a:pPr algn="ctr"/>
            <a:endParaRPr lang="de-CH" dirty="0"/>
          </a:p>
          <a:p>
            <a:pPr algn="ctr"/>
            <a:r>
              <a:rPr lang="de-CH" dirty="0"/>
              <a:t>Was gibt es schon?</a:t>
            </a:r>
          </a:p>
          <a:p>
            <a:pPr algn="ctr"/>
            <a:endParaRPr lang="de-CH" dirty="0"/>
          </a:p>
          <a:p>
            <a:pPr algn="ctr"/>
            <a:r>
              <a:rPr lang="de-CH" dirty="0"/>
              <a:t>Was könnte ich selber tun?</a:t>
            </a:r>
          </a:p>
          <a:p>
            <a:pPr algn="ctr"/>
            <a:endParaRPr lang="de-CH" dirty="0"/>
          </a:p>
          <a:p>
            <a:pPr algn="ctr"/>
            <a:r>
              <a:rPr lang="de-CH" dirty="0"/>
              <a:t>Wer könnte es für mich zugänglich machen?</a:t>
            </a:r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51F0450D-2C2A-DD3D-367C-6A12580EBE4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de-DE"/>
              <a:t>Vivian Aldridge, 23.03.2023: Kompetenzen für die Nutzung von Lehrmitteln</a:t>
            </a:r>
            <a:endParaRPr lang="de-CH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A84F509D-1AAD-D62C-3504-EEE4F5686D7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F19DF06-20CB-478B-A421-07B09F7B862B}" type="slidenum">
              <a:rPr lang="de-CH" smtClean="0"/>
              <a:pPr/>
              <a:t>12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12901735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8E0E8A5-F7EF-2BD5-DDCA-01C39A0EF3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/>
              <a:t>Beispiel PowerPoint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0432D44A-6832-DFA5-14BB-4BCE073C82E2}"/>
              </a:ext>
            </a:extLst>
          </p:cNvPr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endParaRPr lang="de-CH" dirty="0"/>
          </a:p>
          <a:p>
            <a:endParaRPr lang="de-CH" dirty="0"/>
          </a:p>
          <a:p>
            <a:endParaRPr lang="de-CH" dirty="0"/>
          </a:p>
          <a:p>
            <a:r>
              <a:rPr lang="de-CH" dirty="0"/>
              <a:t>Wie komme ich zur Präsentation?</a:t>
            </a:r>
          </a:p>
          <a:p>
            <a:endParaRPr lang="de-CH" dirty="0"/>
          </a:p>
          <a:p>
            <a:r>
              <a:rPr lang="de-CH" dirty="0"/>
              <a:t>In welchem Format kann ich sie gut handhaben?</a:t>
            </a:r>
          </a:p>
          <a:p>
            <a:endParaRPr lang="de-CH" dirty="0"/>
          </a:p>
          <a:p>
            <a:r>
              <a:rPr lang="de-CH" dirty="0"/>
              <a:t>Wie mache ich Notizen dazu?</a:t>
            </a:r>
          </a:p>
          <a:p>
            <a:endParaRPr lang="de-CH" dirty="0"/>
          </a:p>
          <a:p>
            <a:endParaRPr lang="de-CH" dirty="0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903E0460-7D7B-3F57-E732-49CD00BC515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de-DE"/>
              <a:t>Vivian Aldridge, 23.03.2023: Kompetenzen für die Nutzung von Lehrmitteln</a:t>
            </a:r>
            <a:endParaRPr lang="de-CH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0D29AE01-5236-A665-7952-F878E0396B8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F19DF06-20CB-478B-A421-07B09F7B862B}" type="slidenum">
              <a:rPr lang="de-CH" smtClean="0"/>
              <a:pPr/>
              <a:t>13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247105494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0B16665-776A-4EA2-8C3E-B01F3D30A8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/>
              <a:t>Sonderfall Suchen und Finden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643DF2FF-45DB-4D49-88ED-0627945E397C}"/>
              </a:ext>
            </a:extLst>
          </p:cNvPr>
          <p:cNvSpPr>
            <a:spLocks noGrp="1"/>
          </p:cNvSpPr>
          <p:nvPr>
            <p:ph sz="quarter" idx="14"/>
          </p:nvPr>
        </p:nvSpPr>
        <p:spPr/>
        <p:txBody>
          <a:bodyPr>
            <a:normAutofit/>
          </a:bodyPr>
          <a:lstStyle/>
          <a:p>
            <a:pPr algn="ctr"/>
            <a:endParaRPr lang="de-CH" sz="3000" dirty="0"/>
          </a:p>
          <a:p>
            <a:pPr algn="ctr"/>
            <a:r>
              <a:rPr lang="de-CH" sz="4000" dirty="0"/>
              <a:t>Suche in Word/PDF</a:t>
            </a:r>
          </a:p>
          <a:p>
            <a:pPr algn="ctr"/>
            <a:endParaRPr lang="de-CH" dirty="0"/>
          </a:p>
          <a:p>
            <a:pPr algn="ctr"/>
            <a:r>
              <a:rPr lang="de-CH" sz="6000" dirty="0">
                <a:latin typeface="Calibri" panose="020F0502020204030204" pitchFamily="34" charset="0"/>
                <a:cs typeface="Calibri" panose="020F0502020204030204" pitchFamily="34" charset="0"/>
              </a:rPr>
              <a:t>≠</a:t>
            </a:r>
            <a:endParaRPr lang="de-CH" sz="6000" dirty="0"/>
          </a:p>
          <a:p>
            <a:pPr algn="ctr"/>
            <a:endParaRPr lang="de-CH" sz="2000" dirty="0"/>
          </a:p>
          <a:p>
            <a:pPr algn="ctr"/>
            <a:r>
              <a:rPr lang="de-CH" sz="4000" dirty="0"/>
              <a:t>Suche mit Suchmaschine</a:t>
            </a:r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A94CE653-71C0-4FB4-843B-E8B5EF5EA36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de-DE"/>
              <a:t>Vivian Aldridge, 23.03.2023: Kompetenzen für die Nutzung von Lehrmitteln</a:t>
            </a:r>
            <a:endParaRPr lang="de-CH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D8C4174C-8ADC-4778-91EB-697507A49DF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F19DF06-20CB-478B-A421-07B09F7B862B}" type="slidenum">
              <a:rPr lang="de-CH" smtClean="0"/>
              <a:pPr/>
              <a:t>14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370855536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A0DE1C6-E9A9-42F6-911A-4E9DCB2A0D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/>
              <a:t>Sonderfall Suchen und Finden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C238F762-9313-45E2-9334-925793E9141E}"/>
              </a:ext>
            </a:extLst>
          </p:cNvPr>
          <p:cNvSpPr>
            <a:spLocks noGrp="1"/>
          </p:cNvSpPr>
          <p:nvPr>
            <p:ph sz="quarter" idx="14"/>
          </p:nvPr>
        </p:nvSpPr>
        <p:spPr/>
        <p:txBody>
          <a:bodyPr anchor="ctr">
            <a:normAutofit/>
          </a:bodyPr>
          <a:lstStyle/>
          <a:p>
            <a:pPr algn="ctr"/>
            <a:r>
              <a:rPr lang="de-CH" sz="3000" b="1" dirty="0"/>
              <a:t>Gefunden!</a:t>
            </a:r>
          </a:p>
          <a:p>
            <a:pPr algn="ctr"/>
            <a:endParaRPr lang="de-CH" sz="3000" dirty="0"/>
          </a:p>
          <a:p>
            <a:pPr algn="ctr"/>
            <a:r>
              <a:rPr lang="de-CH" sz="3000" dirty="0"/>
              <a:t>Aber:</a:t>
            </a:r>
          </a:p>
          <a:p>
            <a:pPr algn="ctr"/>
            <a:r>
              <a:rPr lang="de-CH" sz="3000" dirty="0"/>
              <a:t>Wie finde ich die Fundstelle?</a:t>
            </a:r>
          </a:p>
          <a:p>
            <a:pPr algn="ctr"/>
            <a:endParaRPr lang="de-CH" sz="3000" dirty="0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8EBDA41C-066D-4EC8-ACB9-C44701875F7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de-DE"/>
              <a:t>Vivian Aldridge, 23.03.2023: Kompetenzen für die Nutzung von Lehrmitteln</a:t>
            </a:r>
            <a:endParaRPr lang="de-CH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77B64AB2-EC7D-49C0-B692-74AAE4B758D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F19DF06-20CB-478B-A421-07B09F7B862B}" type="slidenum">
              <a:rPr lang="de-CH" smtClean="0"/>
              <a:pPr/>
              <a:t>15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73755910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70A5C43-3486-47AB-8B84-E743A433BC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/>
              <a:t>Sonderfall Suchen und Finden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779D9285-005E-4979-AD8B-FA28D3A610CD}"/>
              </a:ext>
            </a:extLst>
          </p:cNvPr>
          <p:cNvSpPr>
            <a:spLocks noGrp="1"/>
          </p:cNvSpPr>
          <p:nvPr>
            <p:ph sz="quarter" idx="14"/>
          </p:nvPr>
        </p:nvSpPr>
        <p:spPr/>
        <p:txBody>
          <a:bodyPr>
            <a:noAutofit/>
          </a:bodyPr>
          <a:lstStyle/>
          <a:p>
            <a:endParaRPr lang="de-CH" sz="3000" dirty="0"/>
          </a:p>
          <a:p>
            <a:endParaRPr lang="de-CH" sz="3000" dirty="0"/>
          </a:p>
          <a:p>
            <a:pPr marL="1347788"/>
            <a:r>
              <a:rPr lang="de-CH" sz="3000" dirty="0"/>
              <a:t>Sonder</a:t>
            </a:r>
            <a:r>
              <a:rPr lang="de-CH" sz="3000" b="1" dirty="0"/>
              <a:t>sonder</a:t>
            </a:r>
            <a:r>
              <a:rPr lang="de-CH" sz="3000" dirty="0"/>
              <a:t>fall</a:t>
            </a:r>
          </a:p>
          <a:p>
            <a:pPr marL="2419350"/>
            <a:endParaRPr lang="de-CH" sz="3000" dirty="0"/>
          </a:p>
          <a:p>
            <a:pPr marL="4217988">
              <a:tabLst>
                <a:tab pos="4129088" algn="l"/>
              </a:tabLst>
            </a:pPr>
            <a:r>
              <a:rPr lang="de-CH" sz="3000" dirty="0"/>
              <a:t>Lange PDF-Dokumente</a:t>
            </a:r>
          </a:p>
          <a:p>
            <a:endParaRPr lang="de-CH" sz="3000" dirty="0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7FDA785D-AA06-4099-96A2-C83C050B7E5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de-DE"/>
              <a:t>Vivian Aldridge, 23.03.2023: Kompetenzen für die Nutzung von Lehrmitteln</a:t>
            </a:r>
            <a:endParaRPr lang="de-CH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ED3F9EC9-25D5-49F0-9703-CA203F37B3A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F19DF06-20CB-478B-A421-07B09F7B862B}" type="slidenum">
              <a:rPr lang="de-CH" smtClean="0"/>
              <a:pPr/>
              <a:t>16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315458455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DE983A8-98D5-4636-894A-AF09D9978E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/>
              <a:t>Sonderfall Suchen und Finden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4A0EF93C-985E-4D6E-9A9E-52AC17783E0D}"/>
              </a:ext>
            </a:extLst>
          </p:cNvPr>
          <p:cNvSpPr>
            <a:spLocks noGrp="1"/>
          </p:cNvSpPr>
          <p:nvPr>
            <p:ph sz="quarter" idx="14"/>
          </p:nvPr>
        </p:nvSpPr>
        <p:spPr/>
        <p:txBody>
          <a:bodyPr anchor="ctr">
            <a:normAutofit/>
          </a:bodyPr>
          <a:lstStyle/>
          <a:p>
            <a:pPr marL="628650">
              <a:tabLst>
                <a:tab pos="4030663" algn="ctr"/>
              </a:tabLst>
            </a:pPr>
            <a:r>
              <a:rPr lang="de-CH" sz="3000" dirty="0"/>
              <a:t>Textmarkierung</a:t>
            </a:r>
          </a:p>
          <a:p>
            <a:pPr marL="895350">
              <a:tabLst>
                <a:tab pos="4030663" algn="ctr"/>
              </a:tabLst>
            </a:pPr>
            <a:endParaRPr lang="de-CH" sz="3000" dirty="0"/>
          </a:p>
          <a:p>
            <a:pPr marL="3854450"/>
            <a:r>
              <a:rPr lang="de-CH" sz="6000" dirty="0">
                <a:latin typeface="Calibri" panose="020F0502020204030204" pitchFamily="34" charset="0"/>
                <a:cs typeface="Calibri" panose="020F0502020204030204" pitchFamily="34" charset="0"/>
              </a:rPr>
              <a:t>↘</a:t>
            </a:r>
          </a:p>
          <a:p>
            <a:pPr>
              <a:tabLst>
                <a:tab pos="4660900" algn="ctr"/>
              </a:tabLst>
            </a:pPr>
            <a:endParaRPr lang="de-CH" sz="25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5200650">
              <a:tabLst>
                <a:tab pos="4660900" algn="ctr"/>
                <a:tab pos="9331325" algn="r"/>
              </a:tabLst>
            </a:pPr>
            <a:r>
              <a:rPr lang="de-CH" sz="3000" dirty="0">
                <a:latin typeface="Calibri" panose="020F0502020204030204" pitchFamily="34" charset="0"/>
                <a:cs typeface="Calibri" panose="020F0502020204030204" pitchFamily="34" charset="0"/>
              </a:rPr>
              <a:t>suchbare «Lesezeichen»</a:t>
            </a:r>
            <a:endParaRPr lang="de-CH" sz="3000" dirty="0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043395F0-7E03-44D5-8043-626FF712FE6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de-DE"/>
              <a:t>Vivian Aldridge, 23.03.2023: Kompetenzen für die Nutzung von Lehrmitteln</a:t>
            </a:r>
            <a:endParaRPr lang="de-CH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56FC91E5-7B37-4BB2-B88C-177F11ED320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F19DF06-20CB-478B-A421-07B09F7B862B}" type="slidenum">
              <a:rPr lang="de-CH" smtClean="0"/>
              <a:pPr/>
              <a:t>17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267103125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EB8130D3-581D-10E1-709A-EF60D0356CC3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1397976" y="3165987"/>
            <a:ext cx="9355015" cy="3245698"/>
          </a:xfrm>
        </p:spPr>
        <p:txBody>
          <a:bodyPr>
            <a:normAutofit/>
          </a:bodyPr>
          <a:lstStyle/>
          <a:p>
            <a:pPr algn="ctr"/>
            <a:r>
              <a:rPr lang="de-CH" sz="7000" dirty="0"/>
              <a:t>Merci!</a:t>
            </a:r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BC401794-9ACB-917C-578D-6A45CB7C91A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de-DE"/>
              <a:t>Vivian Aldridge, 23.03.2023: Kompetenzen für die Nutzung von Lehrmitteln</a:t>
            </a:r>
            <a:endParaRPr lang="de-CH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3A7CE5ED-00C4-59CA-9A0F-F934C7E4FF9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F19DF06-20CB-478B-A421-07B09F7B862B}" type="slidenum">
              <a:rPr lang="de-CH" smtClean="0"/>
              <a:pPr/>
              <a:t>18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39106174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4F12231-3644-B425-724F-8A629700D3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/>
              <a:t>Wo ich Arbeite</a:t>
            </a:r>
          </a:p>
        </p:txBody>
      </p:sp>
      <p:pic>
        <p:nvPicPr>
          <p:cNvPr id="4" name="Inhaltsplatzhalter 4" descr="SIBU-Logo">
            <a:extLst>
              <a:ext uri="{FF2B5EF4-FFF2-40B4-BE49-F238E27FC236}">
                <a16:creationId xmlns:a16="http://schemas.microsoft.com/office/drawing/2014/main" id="{E4D7DF36-B8D8-5F0A-2B41-155D04F00C0B}"/>
              </a:ext>
            </a:extLst>
          </p:cNvPr>
          <p:cNvPicPr>
            <a:picLocks noGrp="1" noChangeAspect="1"/>
          </p:cNvPicPr>
          <p:nvPr>
            <p:ph sz="quarter" idx="14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0927" y="2575325"/>
            <a:ext cx="8861018" cy="2772384"/>
          </a:xfrm>
          <a:prstGeom prst="rect">
            <a:avLst/>
          </a:prstGeom>
        </p:spPr>
      </p:pic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8DCE5AE1-C730-B5FB-478E-CA584C8BC63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de-DE"/>
              <a:t>Vivian Aldridge, 23.03.2023: Kompetenzen für die Nutzung von Lehrmitteln</a:t>
            </a:r>
            <a:endParaRPr lang="de-CH" dirty="0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A3EE502-3128-0F96-3AFA-CBB3292C1C5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F19DF06-20CB-478B-A421-07B09F7B862B}" type="slidenum">
              <a:rPr lang="de-CH" smtClean="0"/>
              <a:t>2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2413174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E4E691D-2540-F9E3-AE23-FBCDC220BF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/>
              <a:t>SIBU: Fachbereich Unterstützung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79E6516C-12D6-62F5-AE45-4FE221B50D7E}"/>
              </a:ext>
            </a:extLst>
          </p:cNvPr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pPr marL="0" lvl="1" indent="0">
              <a:buNone/>
            </a:pPr>
            <a:r>
              <a:rPr lang="de-CH" dirty="0"/>
              <a:t>Unterstützung</a:t>
            </a:r>
          </a:p>
          <a:p>
            <a:pPr lvl="1"/>
            <a:r>
              <a:rPr lang="de-CH" dirty="0"/>
              <a:t>am Arbeitsplatz</a:t>
            </a:r>
          </a:p>
          <a:p>
            <a:pPr lvl="1"/>
            <a:r>
              <a:rPr lang="de-CH" dirty="0"/>
              <a:t>in der Schule/Ausbildung</a:t>
            </a:r>
          </a:p>
          <a:p>
            <a:pPr lvl="1"/>
            <a:r>
              <a:rPr lang="de-CH" dirty="0"/>
              <a:t>im Studium</a:t>
            </a:r>
          </a:p>
          <a:p>
            <a:endParaRPr lang="de-CH" sz="1000" dirty="0"/>
          </a:p>
          <a:p>
            <a:r>
              <a:rPr lang="de-CH" dirty="0"/>
              <a:t>Angebote</a:t>
            </a:r>
          </a:p>
          <a:p>
            <a:pPr lvl="1"/>
            <a:r>
              <a:rPr lang="de-CH" dirty="0"/>
              <a:t>Abklärung und Ausrüstung mit LV- und Informatik-Hilfsmitteln</a:t>
            </a:r>
          </a:p>
          <a:p>
            <a:pPr lvl="1"/>
            <a:r>
              <a:rPr lang="de-CH" dirty="0"/>
              <a:t>Situationsbezogene Einführung in die Arbeit am Computer</a:t>
            </a:r>
          </a:p>
          <a:p>
            <a:pPr lvl="1"/>
            <a:r>
              <a:rPr lang="de-CH" dirty="0"/>
              <a:t>Begleitung am Arbeitsplatz: </a:t>
            </a:r>
            <a:r>
              <a:rPr lang="de-CH" dirty="0" err="1"/>
              <a:t>Supported</a:t>
            </a:r>
            <a:r>
              <a:rPr lang="de-CH" dirty="0"/>
              <a:t> </a:t>
            </a:r>
            <a:r>
              <a:rPr lang="de-CH" dirty="0" err="1"/>
              <a:t>employment</a:t>
            </a:r>
            <a:endParaRPr lang="de-CH" dirty="0"/>
          </a:p>
          <a:p>
            <a:pPr lvl="1"/>
            <a:r>
              <a:rPr lang="de-CH" dirty="0"/>
              <a:t>Begleitung in Schule/Ausbildung/Studium: </a:t>
            </a:r>
            <a:r>
              <a:rPr lang="de-CH" dirty="0" err="1"/>
              <a:t>Supported</a:t>
            </a:r>
            <a:r>
              <a:rPr lang="de-CH" dirty="0"/>
              <a:t> </a:t>
            </a:r>
            <a:r>
              <a:rPr lang="de-CH" dirty="0" err="1"/>
              <a:t>education</a:t>
            </a:r>
            <a:endParaRPr lang="de-CH" dirty="0"/>
          </a:p>
          <a:p>
            <a:pPr lvl="1"/>
            <a:r>
              <a:rPr lang="de-CH" dirty="0"/>
              <a:t>Begleitung im Bewerbungsprozess</a:t>
            </a:r>
          </a:p>
          <a:p>
            <a:pPr lvl="1"/>
            <a:r>
              <a:rPr lang="de-CH" dirty="0"/>
              <a:t>Assessments</a:t>
            </a:r>
          </a:p>
          <a:p>
            <a:endParaRPr lang="de-CH" dirty="0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7ED24455-98AC-3F84-CD24-68F54A042BB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de-DE"/>
              <a:t>Vivian Aldridge, 23.03.2023: Kompetenzen für die Nutzung von Lehrmitteln</a:t>
            </a:r>
            <a:endParaRPr lang="de-CH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68E6DF22-8FB7-8691-77DF-A6CF8809B07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F19DF06-20CB-478B-A421-07B09F7B862B}" type="slidenum">
              <a:rPr lang="de-CH" smtClean="0"/>
              <a:t>3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5217433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7F9926A-8CF1-7BAA-A375-25B45AE0E4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/>
              <a:t>Fachbereich Ausbildung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5AC5672D-30A4-0E56-342C-3CB404F1BB80}"/>
              </a:ext>
            </a:extLst>
          </p:cNvPr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r>
              <a:rPr lang="de-CH" dirty="0"/>
              <a:t>Eckdaten</a:t>
            </a:r>
          </a:p>
          <a:p>
            <a:pPr lvl="1"/>
            <a:r>
              <a:rPr lang="de-CH" dirty="0"/>
              <a:t>Ausbildungs-/Arbeitsalter, 15 – ca. 60 Jahre alt</a:t>
            </a:r>
          </a:p>
          <a:p>
            <a:pPr lvl="1"/>
            <a:r>
              <a:rPr lang="de-CH" dirty="0"/>
              <a:t>Eintritte 4-mal im Jahr</a:t>
            </a:r>
          </a:p>
          <a:p>
            <a:pPr lvl="1"/>
            <a:r>
              <a:rPr lang="de-CH" dirty="0"/>
              <a:t>Aufenthalte in Voll-/Teilzeit von 1 bis manchmal 5 Quartalen</a:t>
            </a:r>
          </a:p>
          <a:p>
            <a:pPr lvl="1"/>
            <a:r>
              <a:rPr lang="de-CH" dirty="0"/>
              <a:t>Sehbeeinträchtigungen von sehr leicht bis vollblind</a:t>
            </a:r>
          </a:p>
          <a:p>
            <a:pPr lvl="1"/>
            <a:r>
              <a:rPr lang="de-CH" dirty="0"/>
              <a:t>Zurzeit &lt; 20 Klientinnen und Klienten, meistens 20 - 30</a:t>
            </a:r>
          </a:p>
          <a:p>
            <a:pPr lvl="1"/>
            <a:endParaRPr lang="de-CH" sz="1000" dirty="0"/>
          </a:p>
          <a:p>
            <a:r>
              <a:rPr lang="de-CH" dirty="0"/>
              <a:t>Angebot</a:t>
            </a:r>
          </a:p>
          <a:p>
            <a:pPr lvl="1"/>
            <a:r>
              <a:rPr lang="de-CH" dirty="0"/>
              <a:t>Sehbehindertentechnische Grundschulung</a:t>
            </a:r>
          </a:p>
          <a:p>
            <a:pPr lvl="1"/>
            <a:r>
              <a:rPr lang="de-CH" dirty="0"/>
              <a:t>Vorbereitung auf berufliche Erstausbildung</a:t>
            </a:r>
          </a:p>
          <a:p>
            <a:pPr lvl="1"/>
            <a:r>
              <a:rPr lang="de-CH" dirty="0"/>
              <a:t>Berufliche Weiterausbildung</a:t>
            </a:r>
          </a:p>
          <a:p>
            <a:pPr lvl="1"/>
            <a:endParaRPr lang="de-CH" dirty="0"/>
          </a:p>
          <a:p>
            <a:endParaRPr lang="de-CH" dirty="0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A2623D47-7E65-5BF9-72BA-015A30E90FD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de-DE"/>
              <a:t>Vivian Aldridge, 23.03.2023: Kompetenzen für die Nutzung von Lehrmitteln</a:t>
            </a:r>
            <a:endParaRPr lang="de-CH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5AE4A866-79DB-793B-4AB0-50EDF77A0DF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F19DF06-20CB-478B-A421-07B09F7B862B}" type="slidenum">
              <a:rPr lang="de-CH" smtClean="0"/>
              <a:t>4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0220146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FA1757C-052D-6684-DC91-3D2D82F6B8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/>
              <a:t>Ist das für das heutige Thema relevant?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6C1C7E01-DDFF-C3F6-157C-ED7D3743DB00}"/>
              </a:ext>
            </a:extLst>
          </p:cNvPr>
          <p:cNvSpPr>
            <a:spLocks noGrp="1"/>
          </p:cNvSpPr>
          <p:nvPr>
            <p:ph sz="quarter" idx="14"/>
          </p:nvPr>
        </p:nvSpPr>
        <p:spPr/>
        <p:txBody>
          <a:bodyPr>
            <a:normAutofit lnSpcReduction="10000"/>
          </a:bodyPr>
          <a:lstStyle/>
          <a:p>
            <a:r>
              <a:rPr lang="de-CH" dirty="0"/>
              <a:t>Vor dreißig Jahren</a:t>
            </a:r>
          </a:p>
          <a:p>
            <a:pPr lvl="1"/>
            <a:r>
              <a:rPr lang="de-CH" dirty="0"/>
              <a:t>eher längere Aufenthalte – Jahre keine Seltenheit</a:t>
            </a:r>
          </a:p>
          <a:p>
            <a:pPr lvl="1"/>
            <a:r>
              <a:rPr lang="de-CH" dirty="0"/>
              <a:t>eher fachliche Förderung und Unterstützung</a:t>
            </a:r>
          </a:p>
          <a:p>
            <a:pPr lvl="1"/>
            <a:r>
              <a:rPr lang="de-CH" dirty="0"/>
              <a:t>eher an die jeweilige Sehsituation angepasster Fachunterricht</a:t>
            </a:r>
          </a:p>
          <a:p>
            <a:pPr lvl="1"/>
            <a:r>
              <a:rPr lang="de-CH" dirty="0"/>
              <a:t>Fachkanon größtenteils wie in Regelschulen</a:t>
            </a:r>
          </a:p>
          <a:p>
            <a:pPr lvl="1"/>
            <a:endParaRPr lang="de-CH" sz="1000" dirty="0"/>
          </a:p>
          <a:p>
            <a:pPr marL="0" lvl="1" indent="0">
              <a:buNone/>
            </a:pPr>
            <a:r>
              <a:rPr lang="de-CH" dirty="0"/>
              <a:t>Jetzt</a:t>
            </a:r>
          </a:p>
          <a:p>
            <a:pPr lvl="1"/>
            <a:r>
              <a:rPr lang="de-CH" dirty="0"/>
              <a:t>kürzere Aufenthalte – meistens 2 – 3 Quartale</a:t>
            </a:r>
          </a:p>
          <a:p>
            <a:pPr lvl="1"/>
            <a:r>
              <a:rPr lang="de-CH" dirty="0"/>
              <a:t>vor allem arbeitstechnische Vorbereitung auf Ausbildung/Arbeit</a:t>
            </a:r>
          </a:p>
          <a:p>
            <a:pPr lvl="1"/>
            <a:r>
              <a:rPr lang="de-CH" dirty="0"/>
              <a:t>Weniger reiner Fachunterricht</a:t>
            </a:r>
          </a:p>
          <a:p>
            <a:pPr lvl="1"/>
            <a:r>
              <a:rPr lang="de-CH" dirty="0"/>
              <a:t>alle Lehrpersonen verstehen arbeitstechnische Vermittlung als zentrale Aufgabe</a:t>
            </a:r>
          </a:p>
          <a:p>
            <a:pPr lvl="1"/>
            <a:r>
              <a:rPr lang="de-CH" dirty="0"/>
              <a:t>mehr sehbeeinträchtigungsspezifische Unterrichtsfächer</a:t>
            </a:r>
          </a:p>
          <a:p>
            <a:pPr lvl="1"/>
            <a:endParaRPr lang="de-CH" dirty="0"/>
          </a:p>
          <a:p>
            <a:endParaRPr lang="de-CH" dirty="0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E353F0FB-02CA-941B-5DF7-0903A5B0FAB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de-DE"/>
              <a:t>Vivian Aldridge, 23.03.2023: Kompetenzen für die Nutzung von Lehrmitteln</a:t>
            </a:r>
            <a:endParaRPr lang="de-CH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3F668AB4-EE4E-4716-28DB-8A064C6C8F9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F19DF06-20CB-478B-A421-07B09F7B862B}" type="slidenum">
              <a:rPr lang="de-CH" smtClean="0"/>
              <a:t>5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2515079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BDFBE23-2251-F427-B3E4-153E9688F7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/>
              <a:t>Fach „Kompensatorische Arbeitstechniken“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AA535634-65FF-FDA5-940E-F0D2565E1258}"/>
              </a:ext>
            </a:extLst>
          </p:cNvPr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r>
              <a:rPr lang="de-AT" dirty="0"/>
              <a:t>KAT 1</a:t>
            </a:r>
          </a:p>
          <a:p>
            <a:pPr lvl="1"/>
            <a:r>
              <a:rPr lang="de-AT" dirty="0"/>
              <a:t>Persönliche Ressourcen, Lesen, Notieren, Ordnen und Finden</a:t>
            </a:r>
          </a:p>
          <a:p>
            <a:pPr marL="0" lvl="1" indent="0">
              <a:buNone/>
            </a:pPr>
            <a:endParaRPr lang="de-AT" sz="1000" dirty="0"/>
          </a:p>
          <a:p>
            <a:r>
              <a:rPr lang="de-AT" dirty="0"/>
              <a:t>KAT2</a:t>
            </a:r>
          </a:p>
          <a:p>
            <a:pPr lvl="1"/>
            <a:r>
              <a:rPr lang="de-AT" dirty="0"/>
              <a:t>Texterkennung und Erkennungsfehler</a:t>
            </a:r>
          </a:p>
          <a:p>
            <a:pPr lvl="1"/>
            <a:r>
              <a:rPr lang="de-AT" dirty="0"/>
              <a:t>PDF: Direktes Lesen, Konvertieren, Suchen, evtl. Infografiken</a:t>
            </a:r>
          </a:p>
          <a:p>
            <a:pPr lvl="1"/>
            <a:r>
              <a:rPr lang="de-AT" dirty="0"/>
              <a:t>PowerPoint: Lesen, Konvertieren</a:t>
            </a:r>
          </a:p>
          <a:p>
            <a:pPr lvl="1"/>
            <a:r>
              <a:rPr lang="de-AT" dirty="0"/>
              <a:t>Stundenplan, Gerätebedienung, DAISY-Hörbücher</a:t>
            </a:r>
          </a:p>
          <a:p>
            <a:pPr lvl="1"/>
            <a:endParaRPr lang="de-AT" sz="1000" dirty="0"/>
          </a:p>
          <a:p>
            <a:r>
              <a:rPr lang="de-AT" dirty="0"/>
              <a:t>KAT3</a:t>
            </a:r>
          </a:p>
          <a:p>
            <a:pPr lvl="1"/>
            <a:r>
              <a:rPr lang="de-AT" dirty="0"/>
              <a:t>Lehrmittel: Aufbau, Navigation, Strategien – Vor- und Nachteile</a:t>
            </a:r>
          </a:p>
          <a:p>
            <a:pPr lvl="1"/>
            <a:r>
              <a:rPr lang="de-AT" dirty="0"/>
              <a:t>Frontalunterricht: Hilfsmittel, Strategien</a:t>
            </a:r>
          </a:p>
          <a:p>
            <a:pPr lvl="1"/>
            <a:endParaRPr lang="de-AT" dirty="0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30FE6AB0-C64E-F3F0-37FA-BD24E287A95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de-DE"/>
              <a:t>Vivian Aldridge, 23.03.2023: Kompetenzen für die Nutzung von Lehrmitteln</a:t>
            </a:r>
            <a:endParaRPr lang="de-CH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E4859187-4F16-FED8-5A23-477DBFA0BA9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F19DF06-20CB-478B-A421-07B09F7B862B}" type="slidenum">
              <a:rPr lang="de-CH" smtClean="0"/>
              <a:t>6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1659401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A859B42-C405-1439-3D31-19554FC04C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/>
              <a:t>Kompetenzen für die Nutzung von Lehrmittel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1ADA40CF-4A79-CEF7-F0A5-88A178CA0FDA}"/>
              </a:ext>
            </a:extLst>
          </p:cNvPr>
          <p:cNvSpPr>
            <a:spLocks noGrp="1"/>
          </p:cNvSpPr>
          <p:nvPr>
            <p:ph sz="quarter" idx="14"/>
          </p:nvPr>
        </p:nvSpPr>
        <p:spPr/>
        <p:txBody>
          <a:bodyPr>
            <a:normAutofit/>
          </a:bodyPr>
          <a:lstStyle/>
          <a:p>
            <a:pPr>
              <a:tabLst>
                <a:tab pos="533400" algn="l"/>
              </a:tabLst>
            </a:pPr>
            <a:r>
              <a:rPr lang="de-AT" sz="2500" dirty="0"/>
              <a:t>1.	Flüssiges Lesen</a:t>
            </a:r>
          </a:p>
          <a:p>
            <a:pPr>
              <a:tabLst>
                <a:tab pos="533400" algn="l"/>
              </a:tabLst>
            </a:pPr>
            <a:endParaRPr lang="de-AT" sz="2500" dirty="0"/>
          </a:p>
          <a:p>
            <a:pPr>
              <a:tabLst>
                <a:tab pos="533400" algn="l"/>
              </a:tabLst>
            </a:pPr>
            <a:r>
              <a:rPr lang="de-AT" sz="2500" dirty="0"/>
              <a:t>2.	Dokumente Überblicken – Struktur, Querlesen</a:t>
            </a:r>
          </a:p>
          <a:p>
            <a:pPr>
              <a:tabLst>
                <a:tab pos="533400" algn="l"/>
              </a:tabLst>
            </a:pPr>
            <a:endParaRPr lang="de-AT" sz="2500" dirty="0"/>
          </a:p>
          <a:p>
            <a:pPr>
              <a:tabLst>
                <a:tab pos="533400" algn="l"/>
              </a:tabLst>
            </a:pPr>
            <a:r>
              <a:rPr lang="de-AT" sz="2500" dirty="0"/>
              <a:t>3.	Finden von Dokumenten, Seiten und Textstellen</a:t>
            </a:r>
          </a:p>
          <a:p>
            <a:pPr marL="514350" indent="-514350">
              <a:buAutoNum type="arabicPeriod" startAt="3"/>
              <a:tabLst>
                <a:tab pos="533400" algn="l"/>
              </a:tabLst>
            </a:pPr>
            <a:endParaRPr lang="de-AT" sz="2500" dirty="0"/>
          </a:p>
          <a:p>
            <a:pPr>
              <a:tabLst>
                <a:tab pos="533400" algn="l"/>
              </a:tabLst>
            </a:pPr>
            <a:r>
              <a:rPr lang="de-AT" sz="2500" dirty="0"/>
              <a:t>4.	Wissen um Umgang mit bestimmten Strukturen</a:t>
            </a:r>
          </a:p>
          <a:p>
            <a:pPr>
              <a:tabLst>
                <a:tab pos="533400" algn="l"/>
              </a:tabLst>
            </a:pPr>
            <a:endParaRPr lang="de-AT" sz="2500" dirty="0"/>
          </a:p>
          <a:p>
            <a:pPr>
              <a:tabLst>
                <a:tab pos="533400" algn="l"/>
              </a:tabLst>
            </a:pPr>
            <a:r>
              <a:rPr lang="de-AT" sz="2500" dirty="0"/>
              <a:t>5.	Wissen um weitere Zugangsmöglichkeiten</a:t>
            </a:r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C185576B-F977-C0B7-B001-776C3535EBE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de-DE"/>
              <a:t>Vivian Aldridge, 23.03.2023: Kompetenzen für die Nutzung von Lehrmitteln</a:t>
            </a:r>
            <a:endParaRPr lang="de-CH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B44202E3-A5B9-6FE5-F1A8-790ADE32713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F19DF06-20CB-478B-A421-07B09F7B862B}" type="slidenum">
              <a:rPr lang="de-CH" smtClean="0"/>
              <a:t>7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1616543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6B43227-DA81-AC51-2F66-6768833785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/>
              <a:t>1. Flüssiges Lesen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BF3C3FED-6F82-E50E-AD0E-B5B8D47C8709}"/>
              </a:ext>
            </a:extLst>
          </p:cNvPr>
          <p:cNvSpPr>
            <a:spLocks noGrp="1"/>
          </p:cNvSpPr>
          <p:nvPr>
            <p:ph sz="quarter" idx="14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de-AT" sz="2500" dirty="0"/>
              <a:t>„Einen wesentlichen Meilenstein stellt eine Lesegeschwindigkeit von größer oder gleich 150 Wörter pro Minute dar. Erst ab dieser Geschwindigkeit kann man zum Beispiel die Spannung in Texten wahrnehmen.“</a:t>
            </a:r>
          </a:p>
          <a:p>
            <a:pPr>
              <a:buNone/>
            </a:pPr>
            <a:endParaRPr lang="de-AT" sz="1000" dirty="0"/>
          </a:p>
          <a:p>
            <a:pPr>
              <a:buNone/>
            </a:pPr>
            <a:r>
              <a:rPr lang="de-AT" sz="2500" dirty="0"/>
              <a:t>– Webseite des Landesinstituts für Schule, Bremen (2014 - 2023)</a:t>
            </a:r>
          </a:p>
          <a:p>
            <a:pPr>
              <a:buNone/>
            </a:pPr>
            <a:endParaRPr lang="de-AT" sz="2500" dirty="0"/>
          </a:p>
          <a:p>
            <a:pPr>
              <a:buNone/>
            </a:pPr>
            <a:r>
              <a:rPr lang="de-AT" sz="2500" dirty="0"/>
              <a:t>Aber: Stimmt das überhaupt?</a:t>
            </a:r>
          </a:p>
          <a:p>
            <a:pPr>
              <a:buNone/>
            </a:pPr>
            <a:endParaRPr lang="de-AT" sz="2500" dirty="0"/>
          </a:p>
          <a:p>
            <a:pPr>
              <a:buNone/>
            </a:pPr>
            <a:r>
              <a:rPr lang="de-AT" sz="2500" dirty="0"/>
              <a:t>Und: Was heißt das?</a:t>
            </a:r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3F60120F-1F4C-CE20-AC37-4D1C8BF108B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de-DE"/>
              <a:t>Vivian Aldridge, 23.03.2023: Kompetenzen für die Nutzung von Lehrmitteln</a:t>
            </a:r>
            <a:endParaRPr lang="de-CH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15FA6BA2-5CB5-4531-4967-DAFDE31BEB8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F19DF06-20CB-478B-A421-07B09F7B862B}" type="slidenum">
              <a:rPr lang="de-CH" smtClean="0"/>
              <a:t>8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6777991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E7C0333-6885-BD55-0591-2D93E3C807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2. Dokumente Überblicken – Struktur, Querlesen</a:t>
            </a:r>
            <a:br>
              <a:rPr lang="de-DE" dirty="0"/>
            </a:br>
            <a:endParaRPr lang="de-CH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25BA760E-14E3-666B-4680-80B6980EC49B}"/>
              </a:ext>
            </a:extLst>
          </p:cNvPr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r>
              <a:rPr lang="de-CH" dirty="0"/>
              <a:t>Wie lang ist das Dokument?</a:t>
            </a:r>
          </a:p>
          <a:p>
            <a:endParaRPr lang="de-CH" dirty="0"/>
          </a:p>
          <a:p>
            <a:pPr algn="ctr"/>
            <a:r>
              <a:rPr lang="de-CH" dirty="0"/>
              <a:t>Gibt es Überschriften?</a:t>
            </a:r>
          </a:p>
          <a:p>
            <a:pPr algn="ctr"/>
            <a:endParaRPr lang="de-CH" dirty="0"/>
          </a:p>
          <a:p>
            <a:pPr algn="r"/>
            <a:r>
              <a:rPr lang="de-CH" dirty="0"/>
              <a:t>Feinmaschig oder grob strukturiert?</a:t>
            </a:r>
          </a:p>
          <a:p>
            <a:pPr algn="r"/>
            <a:endParaRPr lang="de-CH" dirty="0"/>
          </a:p>
          <a:p>
            <a:pPr algn="ctr"/>
            <a:r>
              <a:rPr lang="de-CH" dirty="0"/>
              <a:t>Einfache Sätze oder schwierige?</a:t>
            </a:r>
          </a:p>
          <a:p>
            <a:pPr algn="r"/>
            <a:endParaRPr lang="de-CH" dirty="0"/>
          </a:p>
          <a:p>
            <a:r>
              <a:rPr lang="de-CH" dirty="0"/>
              <a:t>Kompakt oder locker geschrieben?</a:t>
            </a:r>
          </a:p>
          <a:p>
            <a:endParaRPr lang="de-CH" dirty="0"/>
          </a:p>
          <a:p>
            <a:pPr algn="ctr"/>
            <a:r>
              <a:rPr lang="de-CH" dirty="0"/>
              <a:t>Viele Tabellen, Bilder, … Textfelder?</a:t>
            </a:r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62C58F28-CAB5-BCFB-1ED3-A36EDCF9C79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de-DE"/>
              <a:t>Vivian Aldridge, 23.03.2023: Kompetenzen für die Nutzung von Lehrmitteln</a:t>
            </a:r>
            <a:endParaRPr lang="de-CH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D538A64C-BB0B-C99C-E5F1-238E2C87C86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F19DF06-20CB-478B-A421-07B09F7B862B}" type="slidenum">
              <a:rPr lang="de-CH" smtClean="0"/>
              <a:pPr/>
              <a:t>9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1008119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SBH Template">
  <a:themeElements>
    <a:clrScheme name="Benutzerdefiniert 1">
      <a:dk1>
        <a:sysClr val="windowText" lastClr="000000"/>
      </a:dk1>
      <a:lt1>
        <a:sysClr val="window" lastClr="FFFFFF"/>
      </a:lt1>
      <a:dk2>
        <a:srgbClr val="2EB4D3"/>
      </a:dk2>
      <a:lt2>
        <a:srgbClr val="E7E6E6"/>
      </a:lt2>
      <a:accent1>
        <a:srgbClr val="2EB4D3"/>
      </a:accent1>
      <a:accent2>
        <a:srgbClr val="595959"/>
      </a:accent2>
      <a:accent3>
        <a:srgbClr val="7F7F7F"/>
      </a:accent3>
      <a:accent4>
        <a:srgbClr val="A5A5A5"/>
      </a:accent4>
      <a:accent5>
        <a:srgbClr val="81D2E4"/>
      </a:accent5>
      <a:accent6>
        <a:srgbClr val="ABE1ED"/>
      </a:accent6>
      <a:hlink>
        <a:srgbClr val="000000"/>
      </a:hlink>
      <a:folHlink>
        <a:srgbClr val="7F7F7F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BH Template" id="{E20B9879-3A8C-46F4-A479-534ACF9DACA9}" vid="{A03B17E8-C0DA-4F75-A895-3220BEF8DAAB}"/>
    </a:ext>
  </a:extLst>
</a:theme>
</file>

<file path=ppt/theme/theme2.xml><?xml version="1.0" encoding="utf-8"?>
<a:theme xmlns:a="http://schemas.openxmlformats.org/drawingml/2006/main" name="1_SBH Template">
  <a:themeElements>
    <a:clrScheme name="Benutzerdefiniert 1">
      <a:dk1>
        <a:sysClr val="windowText" lastClr="000000"/>
      </a:dk1>
      <a:lt1>
        <a:sysClr val="window" lastClr="FFFFFF"/>
      </a:lt1>
      <a:dk2>
        <a:srgbClr val="2EB4D3"/>
      </a:dk2>
      <a:lt2>
        <a:srgbClr val="E7E6E6"/>
      </a:lt2>
      <a:accent1>
        <a:srgbClr val="2EB4D3"/>
      </a:accent1>
      <a:accent2>
        <a:srgbClr val="595959"/>
      </a:accent2>
      <a:accent3>
        <a:srgbClr val="7F7F7F"/>
      </a:accent3>
      <a:accent4>
        <a:srgbClr val="A5A5A5"/>
      </a:accent4>
      <a:accent5>
        <a:srgbClr val="81D2E4"/>
      </a:accent5>
      <a:accent6>
        <a:srgbClr val="ABE1ED"/>
      </a:accent6>
      <a:hlink>
        <a:srgbClr val="000000"/>
      </a:hlink>
      <a:folHlink>
        <a:srgbClr val="7F7F7F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BH Template" id="{BAD68179-2293-472E-BE74-C063F0D7FA30}" vid="{24572976-C503-4754-9CD0-9C680D0BDFBD}"/>
    </a:ext>
  </a:extLst>
</a:theme>
</file>

<file path=ppt/theme/theme3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SBH Template</Template>
  <TotalTime>0</TotalTime>
  <Words>840</Words>
  <Application>Microsoft Office PowerPoint</Application>
  <PresentationFormat>Breitbild</PresentationFormat>
  <Paragraphs>221</Paragraphs>
  <Slides>18</Slides>
  <Notes>2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2</vt:i4>
      </vt:variant>
      <vt:variant>
        <vt:lpstr>Folientitel</vt:lpstr>
      </vt:variant>
      <vt:variant>
        <vt:i4>18</vt:i4>
      </vt:variant>
    </vt:vector>
  </HeadingPairs>
  <TitlesOfParts>
    <vt:vector size="24" baseType="lpstr">
      <vt:lpstr>Arial</vt:lpstr>
      <vt:lpstr>Brandon Grotesque Bold</vt:lpstr>
      <vt:lpstr>Calibri</vt:lpstr>
      <vt:lpstr>Futura Std Book</vt:lpstr>
      <vt:lpstr>SBH Template</vt:lpstr>
      <vt:lpstr>1_SBH Template</vt:lpstr>
      <vt:lpstr>Vivian Aldridge:  Die Erstellung barrierefreier Lehrmittel bedarf Kompetenzen –  und wie ist es bei deren Nutzung?</vt:lpstr>
      <vt:lpstr>Wo ich Arbeite</vt:lpstr>
      <vt:lpstr>SIBU: Fachbereich Unterstützung</vt:lpstr>
      <vt:lpstr>Fachbereich Ausbildung</vt:lpstr>
      <vt:lpstr>Ist das für das heutige Thema relevant?</vt:lpstr>
      <vt:lpstr>Fach „Kompensatorische Arbeitstechniken“</vt:lpstr>
      <vt:lpstr>Kompetenzen für die Nutzung von Lehrmittel</vt:lpstr>
      <vt:lpstr>1. Flüssiges Lesen</vt:lpstr>
      <vt:lpstr>2. Dokumente Überblicken – Struktur, Querlesen </vt:lpstr>
      <vt:lpstr>3. Finden von Dokumenten, Seiten und Textstellen </vt:lpstr>
      <vt:lpstr>4. Wissen um Umgang mit bestimmten Strukturen</vt:lpstr>
      <vt:lpstr>5. Wissen um weitere Zugangsmöglichkeiten</vt:lpstr>
      <vt:lpstr>Beispiel PowerPoint</vt:lpstr>
      <vt:lpstr>Sonderfall Suchen und Finden</vt:lpstr>
      <vt:lpstr>Sonderfall Suchen und Finden</vt:lpstr>
      <vt:lpstr>Sonderfall Suchen und Finden</vt:lpstr>
      <vt:lpstr>Sonderfall Suchen und Finden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Entwicklung Zoomtext 2</dc:title>
  <dc:creator>Boetsch, Andreas</dc:creator>
  <cp:lastModifiedBy>Aldridge Vivian</cp:lastModifiedBy>
  <cp:revision>45</cp:revision>
  <dcterms:created xsi:type="dcterms:W3CDTF">2021-05-19T05:44:00Z</dcterms:created>
  <dcterms:modified xsi:type="dcterms:W3CDTF">2023-03-21T11:31:51Z</dcterms:modified>
</cp:coreProperties>
</file>