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9" r:id="rId2"/>
  </p:sldMasterIdLst>
  <p:notesMasterIdLst>
    <p:notesMasterId r:id="rId8"/>
  </p:notesMasterIdLst>
  <p:sldIdLst>
    <p:sldId id="256" r:id="rId3"/>
    <p:sldId id="260" r:id="rId4"/>
    <p:sldId id="258" r:id="rId5"/>
    <p:sldId id="261" r:id="rId6"/>
    <p:sldId id="259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78" d="100"/>
          <a:sy n="78" d="100"/>
        </p:scale>
        <p:origin x="75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64F018-3F46-46BD-B559-E23FC3DA9A02}" type="datetimeFigureOut">
              <a:rPr lang="de-CH" smtClean="0"/>
              <a:t>22.03.2023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43646D-EEB3-4A6C-A98F-11485DF63B7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633139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43646D-EEB3-4A6C-A98F-11485DF63B77}" type="slidenum">
              <a:rPr lang="de-CH" smtClean="0"/>
              <a:t>1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323341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43646D-EEB3-4A6C-A98F-11485DF63B77}" type="slidenum">
              <a:rPr lang="de-CH" smtClean="0"/>
              <a:t>2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630355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43646D-EEB3-4A6C-A98F-11485DF63B77}" type="slidenum">
              <a:rPr lang="de-CH" smtClean="0"/>
              <a:t>3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799142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43646D-EEB3-4A6C-A98F-11485DF63B77}" type="slidenum">
              <a:rPr lang="de-CH" smtClean="0"/>
              <a:t>4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4544569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43646D-EEB3-4A6C-A98F-11485DF63B77}" type="slidenum">
              <a:rPr lang="de-CH" smtClean="0"/>
              <a:t>5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608551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72733" y="2819856"/>
            <a:ext cx="9279315" cy="2387600"/>
          </a:xfr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100000"/>
              </a:lnSpc>
              <a:defRPr sz="3629">
                <a:solidFill>
                  <a:schemeClr val="tx2"/>
                </a:solidFill>
                <a:latin typeface="Futura Std Book" panose="020B0502020204020303" pitchFamily="34" charset="0"/>
              </a:defRPr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cxnSp>
        <p:nvCxnSpPr>
          <p:cNvPr id="11" name="Gerader Verbinder 10">
            <a:extLst>
              <a:ext uri="{FF2B5EF4-FFF2-40B4-BE49-F238E27FC236}">
                <a16:creationId xmlns:a16="http://schemas.microsoft.com/office/drawing/2014/main" id="{FEA99A7F-0BEF-4A00-BD83-3EE7EACB1D98}"/>
              </a:ext>
            </a:extLst>
          </p:cNvPr>
          <p:cNvCxnSpPr>
            <a:cxnSpLocks/>
          </p:cNvCxnSpPr>
          <p:nvPr/>
        </p:nvCxnSpPr>
        <p:spPr>
          <a:xfrm>
            <a:off x="841766" y="1742912"/>
            <a:ext cx="10512036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72733" y="2044165"/>
            <a:ext cx="9279315" cy="437689"/>
          </a:xfrm>
        </p:spPr>
        <p:txBody>
          <a:bodyPr lIns="0" tIns="0" rIns="0" bIns="0" anchor="b" anchorCtr="0">
            <a:normAutofit/>
          </a:bodyPr>
          <a:lstStyle>
            <a:lvl1pPr marL="0" indent="0" algn="l">
              <a:buNone/>
              <a:defRPr sz="2200" cap="all" baseline="0">
                <a:latin typeface="Brandon Grotesque Bold" panose="020B0803020203060202" pitchFamily="34" charset="0"/>
              </a:defRPr>
            </a:lvl1pPr>
            <a:lvl2pPr marL="457203" indent="0" algn="ctr">
              <a:buNone/>
              <a:defRPr sz="2000"/>
            </a:lvl2pPr>
            <a:lvl3pPr marL="914406" indent="0" algn="ctr">
              <a:buNone/>
              <a:defRPr sz="1800"/>
            </a:lvl3pPr>
            <a:lvl4pPr marL="1371609" indent="0" algn="ctr">
              <a:buNone/>
              <a:defRPr sz="1600"/>
            </a:lvl4pPr>
            <a:lvl5pPr marL="1828812" indent="0" algn="ctr">
              <a:buNone/>
              <a:defRPr sz="1600"/>
            </a:lvl5pPr>
            <a:lvl6pPr marL="2286015" indent="0" algn="ctr">
              <a:buNone/>
              <a:defRPr sz="1600"/>
            </a:lvl6pPr>
            <a:lvl7pPr marL="2743218" indent="0" algn="ctr">
              <a:buNone/>
              <a:defRPr sz="1600"/>
            </a:lvl7pPr>
            <a:lvl8pPr marL="3200421" indent="0" algn="ctr">
              <a:buNone/>
              <a:defRPr sz="1600"/>
            </a:lvl8pPr>
            <a:lvl9pPr marL="3657624" indent="0" algn="ctr">
              <a:buNone/>
              <a:defRPr sz="1600"/>
            </a:lvl9pPr>
          </a:lstStyle>
          <a:p>
            <a:r>
              <a:rPr lang="de-DE" dirty="0"/>
              <a:t>Master-Untertitelformat bearbeiten</a:t>
            </a:r>
            <a:endParaRPr lang="en-US" dirty="0"/>
          </a:p>
        </p:txBody>
      </p:sp>
      <p:pic>
        <p:nvPicPr>
          <p:cNvPr id="6" name="Grafik 5" descr="SIBU-Logo">
            <a:extLst>
              <a:ext uri="{FF2B5EF4-FFF2-40B4-BE49-F238E27FC236}">
                <a16:creationId xmlns:a16="http://schemas.microsoft.com/office/drawing/2014/main" id="{B0EF6DFB-5D16-4F61-9471-7D1FFF9B11B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3719" y="617896"/>
            <a:ext cx="2776451" cy="868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61022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81">
          <p15:clr>
            <a:srgbClr val="FBAE40"/>
          </p15:clr>
        </p15:guide>
        <p15:guide id="2" pos="349">
          <p15:clr>
            <a:srgbClr val="FBAE40"/>
          </p15:clr>
        </p15:guide>
        <p15:guide id="3" pos="2526">
          <p15:clr>
            <a:srgbClr val="FBAE40"/>
          </p15:clr>
        </p15:guide>
        <p15:guide id="4" pos="4703">
          <p15:clr>
            <a:srgbClr val="FBAE40"/>
          </p15:clr>
        </p15:guide>
        <p15:guide id="5" pos="859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78163" y="2253840"/>
            <a:ext cx="8041108" cy="777359"/>
          </a:xfrm>
        </p:spPr>
        <p:txBody>
          <a:bodyPr lIns="0" tIns="0" rIns="0" bIns="0" anchor="t" anchorCtr="0">
            <a:noAutofit/>
          </a:bodyPr>
          <a:lstStyle>
            <a:lvl1pPr>
              <a:lnSpc>
                <a:spcPct val="100000"/>
              </a:lnSpc>
              <a:defRPr sz="2177">
                <a:solidFill>
                  <a:schemeClr val="tx1"/>
                </a:solidFill>
                <a:latin typeface="Futura Std Book" panose="020B0502020204020303" pitchFamily="34" charset="0"/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cxnSp>
        <p:nvCxnSpPr>
          <p:cNvPr id="7" name="Gerader Verbinder 6">
            <a:extLst>
              <a:ext uri="{FF2B5EF4-FFF2-40B4-BE49-F238E27FC236}">
                <a16:creationId xmlns:a16="http://schemas.microsoft.com/office/drawing/2014/main" id="{22B75216-9541-4CE0-8E60-DAD269A3060C}"/>
              </a:ext>
            </a:extLst>
          </p:cNvPr>
          <p:cNvCxnSpPr>
            <a:cxnSpLocks/>
          </p:cNvCxnSpPr>
          <p:nvPr/>
        </p:nvCxnSpPr>
        <p:spPr>
          <a:xfrm>
            <a:off x="838201" y="975756"/>
            <a:ext cx="10512036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27C01C63-6FFE-41C8-B815-EEBD2DF3F03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078163" y="1828994"/>
            <a:ext cx="8041108" cy="424845"/>
          </a:xfrm>
        </p:spPr>
        <p:txBody>
          <a:bodyPr>
            <a:normAutofit/>
          </a:bodyPr>
          <a:lstStyle>
            <a:lvl1pPr marL="0" indent="0">
              <a:buNone/>
              <a:defRPr sz="1452" cap="all" baseline="0">
                <a:latin typeface="Brandon Grotesque Bold" panose="020B0803020203060202" pitchFamily="34" charset="0"/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6" name="Inhaltsplatzhalter 15">
            <a:extLst>
              <a:ext uri="{FF2B5EF4-FFF2-40B4-BE49-F238E27FC236}">
                <a16:creationId xmlns:a16="http://schemas.microsoft.com/office/drawing/2014/main" id="{121AA6E0-4D3D-4AF5-8FA7-3C96E2E9FB0B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2078163" y="3281385"/>
            <a:ext cx="8041108" cy="3130299"/>
          </a:xfrm>
        </p:spPr>
        <p:txBody>
          <a:bodyPr rIns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20" name="Footer Placeholder 4">
            <a:extLst>
              <a:ext uri="{FF2B5EF4-FFF2-40B4-BE49-F238E27FC236}">
                <a16:creationId xmlns:a16="http://schemas.microsoft.com/office/drawing/2014/main" id="{4E6D1425-7F96-4CBE-B274-83A1791888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8163" y="6513765"/>
            <a:ext cx="4114800" cy="226314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defRPr sz="726">
                <a:latin typeface="Futura Std Book" panose="020B0502020204020303" pitchFamily="34" charset="0"/>
              </a:defRPr>
            </a:lvl1pPr>
          </a:lstStyle>
          <a:p>
            <a:r>
              <a:rPr lang="de-DE"/>
              <a:t>Vivian Aldridge, 23.03.2023: Kompetenzen für die Nutzung von Lehrmitteln</a:t>
            </a:r>
            <a:endParaRPr lang="de-CH"/>
          </a:p>
        </p:txBody>
      </p:sp>
      <p:sp>
        <p:nvSpPr>
          <p:cNvPr id="21" name="Slide Number Placeholder 5">
            <a:extLst>
              <a:ext uri="{FF2B5EF4-FFF2-40B4-BE49-F238E27FC236}">
                <a16:creationId xmlns:a16="http://schemas.microsoft.com/office/drawing/2014/main" id="{C55CD525-332A-413B-A339-B4A829B3DD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513765"/>
            <a:ext cx="2743200" cy="198784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726">
                <a:latin typeface="Futura Std Book" panose="020B0502020204020303" pitchFamily="34" charset="0"/>
              </a:defRPr>
            </a:lvl1pPr>
          </a:lstStyle>
          <a:p>
            <a:fld id="{E2E292E7-C1F0-43C7-B71F-E0234E044C88}" type="slidenum">
              <a:rPr lang="de-CH" smtClean="0"/>
              <a:t>‹Nr.›</a:t>
            </a:fld>
            <a:endParaRPr lang="de-CH"/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5061B833-8ABE-4154-BA89-A56D0E0178D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472950"/>
            <a:ext cx="1439688" cy="357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82523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525">
          <p15:clr>
            <a:srgbClr val="FBAE40"/>
          </p15:clr>
        </p15:guide>
        <p15:guide id="2" orient="horz" pos="2268">
          <p15:clr>
            <a:srgbClr val="FBAE40"/>
          </p15:clr>
        </p15:guide>
        <p15:guide id="3" orient="horz" pos="1565">
          <p15:clr>
            <a:srgbClr val="FBAE40"/>
          </p15:clr>
        </p15:guide>
        <p15:guide id="4" orient="horz" pos="1270">
          <p15:clr>
            <a:srgbClr val="FBAE40"/>
          </p15:clr>
        </p15:guide>
        <p15:guide id="5" pos="4193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72732" y="1864843"/>
            <a:ext cx="8046539" cy="4409205"/>
          </a:xfrm>
        </p:spPr>
        <p:txBody>
          <a:bodyPr anchor="t" anchorCtr="0">
            <a:normAutofit/>
          </a:bodyPr>
          <a:lstStyle>
            <a:lvl1pPr>
              <a:defRPr sz="2177">
                <a:solidFill>
                  <a:schemeClr val="tx1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78163" y="1440000"/>
            <a:ext cx="8041108" cy="424843"/>
          </a:xfrm>
        </p:spPr>
        <p:txBody>
          <a:bodyPr>
            <a:noAutofit/>
          </a:bodyPr>
          <a:lstStyle>
            <a:lvl1pPr marL="0" indent="0">
              <a:buNone/>
              <a:defRPr sz="1452" cap="all" baseline="0">
                <a:solidFill>
                  <a:schemeClr val="tx1"/>
                </a:solidFill>
                <a:latin typeface="Brandon Grotesque Bold" panose="020B0803020203060202" pitchFamily="34" charset="0"/>
              </a:defRPr>
            </a:lvl1pPr>
            <a:lvl2pPr marL="457203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1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1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2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2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EFC4BEAE-71F5-4AED-B0D7-3EB5E1169F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8163" y="6513765"/>
            <a:ext cx="4114800" cy="226314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defRPr sz="726">
                <a:latin typeface="Futura Std Book" panose="020B0502020204020303" pitchFamily="34" charset="0"/>
              </a:defRPr>
            </a:lvl1pPr>
          </a:lstStyle>
          <a:p>
            <a:r>
              <a:rPr lang="de-DE"/>
              <a:t>Vivian Aldridge, 23.03.2023: Kompetenzen für die Nutzung von Lehrmitteln</a:t>
            </a:r>
            <a:endParaRPr lang="de-CH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5AE908B1-F129-44A9-A7C6-9030D5461A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513765"/>
            <a:ext cx="2743200" cy="198784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726">
                <a:latin typeface="Futura Std Book" panose="020B0502020204020303" pitchFamily="34" charset="0"/>
              </a:defRPr>
            </a:lvl1pPr>
          </a:lstStyle>
          <a:p>
            <a:fld id="{E2E292E7-C1F0-43C7-B71F-E0234E044C88}" type="slidenum">
              <a:rPr lang="de-CH" smtClean="0"/>
              <a:t>‹Nr.›</a:t>
            </a:fld>
            <a:endParaRPr lang="de-CH"/>
          </a:p>
        </p:txBody>
      </p:sp>
      <p:cxnSp>
        <p:nvCxnSpPr>
          <p:cNvPr id="11" name="Gerader Verbinder 10">
            <a:extLst>
              <a:ext uri="{FF2B5EF4-FFF2-40B4-BE49-F238E27FC236}">
                <a16:creationId xmlns:a16="http://schemas.microsoft.com/office/drawing/2014/main" id="{1BBA123E-3DD1-41BC-AE45-C1EB4B40D8B4}"/>
              </a:ext>
            </a:extLst>
          </p:cNvPr>
          <p:cNvCxnSpPr>
            <a:cxnSpLocks/>
          </p:cNvCxnSpPr>
          <p:nvPr/>
        </p:nvCxnSpPr>
        <p:spPr>
          <a:xfrm>
            <a:off x="838201" y="975756"/>
            <a:ext cx="10512036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Grafik 11">
            <a:extLst>
              <a:ext uri="{FF2B5EF4-FFF2-40B4-BE49-F238E27FC236}">
                <a16:creationId xmlns:a16="http://schemas.microsoft.com/office/drawing/2014/main" id="{017074F0-4486-450F-9C10-3451D3D5ACB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472950"/>
            <a:ext cx="1439688" cy="357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36375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526">
          <p15:clr>
            <a:srgbClr val="FBAE40"/>
          </p15:clr>
        </p15:guide>
        <p15:guide id="2" pos="4703">
          <p15:clr>
            <a:srgbClr val="FBAE40"/>
          </p15:clr>
        </p15:guide>
        <p15:guide id="3" pos="859">
          <p15:clr>
            <a:srgbClr val="FBAE40"/>
          </p15:clr>
        </p15:guide>
        <p15:guide id="4" orient="horz" pos="2381">
          <p15:clr>
            <a:srgbClr val="FBAE40"/>
          </p15:clr>
        </p15:guide>
        <p15:guide id="5" orient="horz" pos="1565">
          <p15:clr>
            <a:srgbClr val="FBAE40"/>
          </p15:clr>
        </p15:guide>
        <p15:guide id="6" orient="horz" pos="1270">
          <p15:clr>
            <a:srgbClr val="FBAE40"/>
          </p15:clr>
        </p15:guide>
        <p15:guide id="7" pos="4193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Untertitel_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Gerader Verbinder 6">
            <a:extLst>
              <a:ext uri="{FF2B5EF4-FFF2-40B4-BE49-F238E27FC236}">
                <a16:creationId xmlns:a16="http://schemas.microsoft.com/office/drawing/2014/main" id="{22B75216-9541-4CE0-8E60-DAD269A3060C}"/>
              </a:ext>
            </a:extLst>
          </p:cNvPr>
          <p:cNvCxnSpPr>
            <a:cxnSpLocks/>
          </p:cNvCxnSpPr>
          <p:nvPr/>
        </p:nvCxnSpPr>
        <p:spPr>
          <a:xfrm>
            <a:off x="838201" y="975756"/>
            <a:ext cx="10512036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27C01C63-6FFE-41C8-B815-EEBD2DF3F03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078163" y="1440000"/>
            <a:ext cx="8041108" cy="424845"/>
          </a:xfrm>
        </p:spPr>
        <p:txBody>
          <a:bodyPr>
            <a:normAutofit/>
          </a:bodyPr>
          <a:lstStyle>
            <a:lvl1pPr marL="0" indent="0">
              <a:buNone/>
              <a:defRPr sz="1452" cap="all" baseline="0">
                <a:latin typeface="Brandon Grotesque Bold" panose="020B0803020203060202" pitchFamily="34" charset="0"/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0" name="Footer Placeholder 4">
            <a:extLst>
              <a:ext uri="{FF2B5EF4-FFF2-40B4-BE49-F238E27FC236}">
                <a16:creationId xmlns:a16="http://schemas.microsoft.com/office/drawing/2014/main" id="{4E6D1425-7F96-4CBE-B274-83A1791888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8163" y="6513765"/>
            <a:ext cx="4114800" cy="226314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defRPr sz="726">
                <a:latin typeface="Futura Std Book" panose="020B0502020204020303" pitchFamily="34" charset="0"/>
              </a:defRPr>
            </a:lvl1pPr>
          </a:lstStyle>
          <a:p>
            <a:r>
              <a:rPr lang="de-DE"/>
              <a:t>Vivian Aldridge, 23.03.2023: Kompetenzen für die Nutzung von Lehrmitteln</a:t>
            </a:r>
            <a:endParaRPr lang="de-CH"/>
          </a:p>
        </p:txBody>
      </p:sp>
      <p:sp>
        <p:nvSpPr>
          <p:cNvPr id="21" name="Slide Number Placeholder 5">
            <a:extLst>
              <a:ext uri="{FF2B5EF4-FFF2-40B4-BE49-F238E27FC236}">
                <a16:creationId xmlns:a16="http://schemas.microsoft.com/office/drawing/2014/main" id="{C55CD525-332A-413B-A339-B4A829B3DD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513765"/>
            <a:ext cx="2743200" cy="198784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726">
                <a:latin typeface="Futura Std Book" panose="020B0502020204020303" pitchFamily="34" charset="0"/>
              </a:defRPr>
            </a:lvl1pPr>
          </a:lstStyle>
          <a:p>
            <a:fld id="{E2E292E7-C1F0-43C7-B71F-E0234E044C88}" type="slidenum">
              <a:rPr lang="de-CH" smtClean="0"/>
              <a:t>‹Nr.›</a:t>
            </a:fld>
            <a:endParaRPr lang="de-CH" dirty="0"/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5061B833-8ABE-4154-BA89-A56D0E0178D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472950"/>
            <a:ext cx="1439688" cy="357734"/>
          </a:xfrm>
          <a:prstGeom prst="rect">
            <a:avLst/>
          </a:prstGeom>
        </p:spPr>
      </p:pic>
      <p:sp>
        <p:nvSpPr>
          <p:cNvPr id="10" name="Inhaltsplatzhalter 15">
            <a:extLst>
              <a:ext uri="{FF2B5EF4-FFF2-40B4-BE49-F238E27FC236}">
                <a16:creationId xmlns:a16="http://schemas.microsoft.com/office/drawing/2014/main" id="{121AA6E0-4D3D-4AF5-8FA7-3C96E2E9FB0B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2078163" y="1864845"/>
            <a:ext cx="8041108" cy="4546838"/>
          </a:xfrm>
        </p:spPr>
        <p:txBody>
          <a:bodyPr rIns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0669319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525">
          <p15:clr>
            <a:srgbClr val="FBAE40"/>
          </p15:clr>
        </p15:guide>
        <p15:guide id="2" orient="horz" pos="2268">
          <p15:clr>
            <a:srgbClr val="FBAE40"/>
          </p15:clr>
        </p15:guide>
        <p15:guide id="3" orient="horz" pos="1565">
          <p15:clr>
            <a:srgbClr val="FBAE40"/>
          </p15:clr>
        </p15:guide>
        <p15:guide id="4" orient="horz" pos="1270">
          <p15:clr>
            <a:srgbClr val="FBAE40"/>
          </p15:clr>
        </p15:guide>
        <p15:guide id="5" pos="4193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ur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Gerader Verbinder 6">
            <a:extLst>
              <a:ext uri="{FF2B5EF4-FFF2-40B4-BE49-F238E27FC236}">
                <a16:creationId xmlns:a16="http://schemas.microsoft.com/office/drawing/2014/main" id="{22B75216-9541-4CE0-8E60-DAD269A3060C}"/>
              </a:ext>
            </a:extLst>
          </p:cNvPr>
          <p:cNvCxnSpPr>
            <a:cxnSpLocks/>
          </p:cNvCxnSpPr>
          <p:nvPr/>
        </p:nvCxnSpPr>
        <p:spPr>
          <a:xfrm>
            <a:off x="838201" y="975756"/>
            <a:ext cx="10512036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ooter Placeholder 4">
            <a:extLst>
              <a:ext uri="{FF2B5EF4-FFF2-40B4-BE49-F238E27FC236}">
                <a16:creationId xmlns:a16="http://schemas.microsoft.com/office/drawing/2014/main" id="{4E6D1425-7F96-4CBE-B274-83A1791888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8163" y="6513765"/>
            <a:ext cx="4114800" cy="226314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defRPr sz="726">
                <a:latin typeface="Futura Std Book" panose="020B0502020204020303" pitchFamily="34" charset="0"/>
              </a:defRPr>
            </a:lvl1pPr>
          </a:lstStyle>
          <a:p>
            <a:r>
              <a:rPr lang="de-DE"/>
              <a:t>Vivian Aldridge, 23.03.2023: Kompetenzen für die Nutzung von Lehrmitteln</a:t>
            </a:r>
            <a:endParaRPr lang="de-CH"/>
          </a:p>
        </p:txBody>
      </p:sp>
      <p:sp>
        <p:nvSpPr>
          <p:cNvPr id="21" name="Slide Number Placeholder 5">
            <a:extLst>
              <a:ext uri="{FF2B5EF4-FFF2-40B4-BE49-F238E27FC236}">
                <a16:creationId xmlns:a16="http://schemas.microsoft.com/office/drawing/2014/main" id="{C55CD525-332A-413B-A339-B4A829B3DD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513765"/>
            <a:ext cx="2743200" cy="198784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726">
                <a:latin typeface="Futura Std Book" panose="020B0502020204020303" pitchFamily="34" charset="0"/>
              </a:defRPr>
            </a:lvl1pPr>
          </a:lstStyle>
          <a:p>
            <a:fld id="{E2E292E7-C1F0-43C7-B71F-E0234E044C88}" type="slidenum">
              <a:rPr lang="de-CH" smtClean="0"/>
              <a:t>‹Nr.›</a:t>
            </a:fld>
            <a:endParaRPr lang="de-CH"/>
          </a:p>
        </p:txBody>
      </p:sp>
      <p:sp>
        <p:nvSpPr>
          <p:cNvPr id="10" name="Inhaltsplatzhalter 15">
            <a:extLst>
              <a:ext uri="{FF2B5EF4-FFF2-40B4-BE49-F238E27FC236}">
                <a16:creationId xmlns:a16="http://schemas.microsoft.com/office/drawing/2014/main" id="{121AA6E0-4D3D-4AF5-8FA7-3C96E2E9FB0B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2078163" y="1826156"/>
            <a:ext cx="8041108" cy="4585529"/>
          </a:xfrm>
        </p:spPr>
        <p:txBody>
          <a:bodyPr rIns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5061B833-8ABE-4154-BA89-A56D0E0178D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472950"/>
            <a:ext cx="1439688" cy="357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11806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525">
          <p15:clr>
            <a:srgbClr val="FBAE40"/>
          </p15:clr>
        </p15:guide>
        <p15:guide id="2" orient="horz" pos="2268">
          <p15:clr>
            <a:srgbClr val="FBAE40"/>
          </p15:clr>
        </p15:guide>
        <p15:guide id="3" orient="horz" pos="1565">
          <p15:clr>
            <a:srgbClr val="FBAE40"/>
          </p15:clr>
        </p15:guide>
        <p15:guide id="4" orient="horz" pos="1270">
          <p15:clr>
            <a:srgbClr val="FBAE40"/>
          </p15:clr>
        </p15:guide>
        <p15:guide id="5" pos="4193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Bild klein_Inhalt rech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Gerader Verbinder 6">
            <a:extLst>
              <a:ext uri="{FF2B5EF4-FFF2-40B4-BE49-F238E27FC236}">
                <a16:creationId xmlns:a16="http://schemas.microsoft.com/office/drawing/2014/main" id="{22B75216-9541-4CE0-8E60-DAD269A3060C}"/>
              </a:ext>
            </a:extLst>
          </p:cNvPr>
          <p:cNvCxnSpPr>
            <a:cxnSpLocks/>
          </p:cNvCxnSpPr>
          <p:nvPr/>
        </p:nvCxnSpPr>
        <p:spPr>
          <a:xfrm>
            <a:off x="838201" y="975756"/>
            <a:ext cx="10512036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Inhaltsplatzhalter 15">
            <a:extLst>
              <a:ext uri="{FF2B5EF4-FFF2-40B4-BE49-F238E27FC236}">
                <a16:creationId xmlns:a16="http://schemas.microsoft.com/office/drawing/2014/main" id="{121AA6E0-4D3D-4AF5-8FA7-3C96E2E9FB0B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413840" y="1828992"/>
            <a:ext cx="5705429" cy="4582693"/>
          </a:xfrm>
        </p:spPr>
        <p:txBody>
          <a:bodyPr rIns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20" name="Footer Placeholder 4">
            <a:extLst>
              <a:ext uri="{FF2B5EF4-FFF2-40B4-BE49-F238E27FC236}">
                <a16:creationId xmlns:a16="http://schemas.microsoft.com/office/drawing/2014/main" id="{4E6D1425-7F96-4CBE-B274-83A1791888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8163" y="6513765"/>
            <a:ext cx="4114800" cy="226314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defRPr sz="726">
                <a:latin typeface="Futura Std Book" panose="020B0502020204020303" pitchFamily="34" charset="0"/>
              </a:defRPr>
            </a:lvl1pPr>
          </a:lstStyle>
          <a:p>
            <a:r>
              <a:rPr lang="de-DE"/>
              <a:t>Vivian Aldridge, 23.03.2023: Kompetenzen für die Nutzung von Lehrmitteln</a:t>
            </a:r>
            <a:endParaRPr lang="de-CH"/>
          </a:p>
        </p:txBody>
      </p:sp>
      <p:sp>
        <p:nvSpPr>
          <p:cNvPr id="21" name="Slide Number Placeholder 5">
            <a:extLst>
              <a:ext uri="{FF2B5EF4-FFF2-40B4-BE49-F238E27FC236}">
                <a16:creationId xmlns:a16="http://schemas.microsoft.com/office/drawing/2014/main" id="{C55CD525-332A-413B-A339-B4A829B3DD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513765"/>
            <a:ext cx="2743200" cy="198784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726">
                <a:latin typeface="Futura Std Book" panose="020B0502020204020303" pitchFamily="34" charset="0"/>
              </a:defRPr>
            </a:lvl1pPr>
          </a:lstStyle>
          <a:p>
            <a:fld id="{E2E292E7-C1F0-43C7-B71F-E0234E044C88}" type="slidenum">
              <a:rPr lang="de-CH" smtClean="0"/>
              <a:t>‹Nr.›</a:t>
            </a:fld>
            <a:endParaRPr lang="de-CH"/>
          </a:p>
        </p:txBody>
      </p:sp>
      <p:sp>
        <p:nvSpPr>
          <p:cNvPr id="6" name="Bildplatzhalter 5">
            <a:extLst>
              <a:ext uri="{FF2B5EF4-FFF2-40B4-BE49-F238E27FC236}">
                <a16:creationId xmlns:a16="http://schemas.microsoft.com/office/drawing/2014/main" id="{FC3A1872-9617-42D7-91A9-D8392E180F9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2078162" y="1828991"/>
            <a:ext cx="2179535" cy="1794728"/>
          </a:xfrm>
        </p:spPr>
        <p:txBody>
          <a:bodyPr/>
          <a:lstStyle/>
          <a:p>
            <a:r>
              <a:rPr lang="de-DE"/>
              <a:t>Bild durch Klicken auf Symbol hinzufügen</a:t>
            </a:r>
            <a:endParaRPr lang="de-CH"/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29C9ADCE-5B81-450B-B440-B13B1F657A0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472950"/>
            <a:ext cx="1439688" cy="357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761895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526">
          <p15:clr>
            <a:srgbClr val="FBAE40"/>
          </p15:clr>
        </p15:guide>
        <p15:guide id="2" orient="horz" pos="2268">
          <p15:clr>
            <a:srgbClr val="FBAE40"/>
          </p15:clr>
        </p15:guide>
        <p15:guide id="3" orient="horz" pos="1565">
          <p15:clr>
            <a:srgbClr val="FBAE40"/>
          </p15:clr>
        </p15:guide>
        <p15:guide id="4" orient="horz" pos="1270">
          <p15:clr>
            <a:srgbClr val="FBAE40"/>
          </p15:clr>
        </p15:guide>
        <p15:guide id="5" pos="4193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 gross_Inhalt rech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Gerader Verbinder 6">
            <a:extLst>
              <a:ext uri="{FF2B5EF4-FFF2-40B4-BE49-F238E27FC236}">
                <a16:creationId xmlns:a16="http://schemas.microsoft.com/office/drawing/2014/main" id="{22B75216-9541-4CE0-8E60-DAD269A3060C}"/>
              </a:ext>
            </a:extLst>
          </p:cNvPr>
          <p:cNvCxnSpPr>
            <a:cxnSpLocks/>
          </p:cNvCxnSpPr>
          <p:nvPr/>
        </p:nvCxnSpPr>
        <p:spPr>
          <a:xfrm>
            <a:off x="838201" y="975756"/>
            <a:ext cx="10512036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Inhaltsplatzhalter 15">
            <a:extLst>
              <a:ext uri="{FF2B5EF4-FFF2-40B4-BE49-F238E27FC236}">
                <a16:creationId xmlns:a16="http://schemas.microsoft.com/office/drawing/2014/main" id="{121AA6E0-4D3D-4AF5-8FA7-3C96E2E9FB0B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804997" y="1828992"/>
            <a:ext cx="3308843" cy="4582693"/>
          </a:xfrm>
        </p:spPr>
        <p:txBody>
          <a:bodyPr rIns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20" name="Footer Placeholder 4">
            <a:extLst>
              <a:ext uri="{FF2B5EF4-FFF2-40B4-BE49-F238E27FC236}">
                <a16:creationId xmlns:a16="http://schemas.microsoft.com/office/drawing/2014/main" id="{4E6D1425-7F96-4CBE-B274-83A1791888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8163" y="6513765"/>
            <a:ext cx="4114800" cy="226314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defRPr sz="726">
                <a:latin typeface="Futura Std Book" panose="020B0502020204020303" pitchFamily="34" charset="0"/>
              </a:defRPr>
            </a:lvl1pPr>
          </a:lstStyle>
          <a:p>
            <a:r>
              <a:rPr lang="de-DE"/>
              <a:t>Vivian Aldridge, 23.03.2023: Kompetenzen für die Nutzung von Lehrmitteln</a:t>
            </a:r>
            <a:endParaRPr lang="de-CH"/>
          </a:p>
        </p:txBody>
      </p:sp>
      <p:sp>
        <p:nvSpPr>
          <p:cNvPr id="21" name="Slide Number Placeholder 5">
            <a:extLst>
              <a:ext uri="{FF2B5EF4-FFF2-40B4-BE49-F238E27FC236}">
                <a16:creationId xmlns:a16="http://schemas.microsoft.com/office/drawing/2014/main" id="{C55CD525-332A-413B-A339-B4A829B3DD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513765"/>
            <a:ext cx="2743200" cy="198784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726">
                <a:latin typeface="Futura Std Book" panose="020B0502020204020303" pitchFamily="34" charset="0"/>
              </a:defRPr>
            </a:lvl1pPr>
          </a:lstStyle>
          <a:p>
            <a:fld id="{E2E292E7-C1F0-43C7-B71F-E0234E044C88}" type="slidenum">
              <a:rPr lang="de-CH" smtClean="0"/>
              <a:t>‹Nr.›</a:t>
            </a:fld>
            <a:endParaRPr lang="de-CH"/>
          </a:p>
        </p:txBody>
      </p:sp>
      <p:sp>
        <p:nvSpPr>
          <p:cNvPr id="6" name="Bildplatzhalter 5">
            <a:extLst>
              <a:ext uri="{FF2B5EF4-FFF2-40B4-BE49-F238E27FC236}">
                <a16:creationId xmlns:a16="http://schemas.microsoft.com/office/drawing/2014/main" id="{FC3A1872-9617-42D7-91A9-D8392E180F9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2078162" y="1828994"/>
            <a:ext cx="4548804" cy="3665843"/>
          </a:xfrm>
        </p:spPr>
        <p:txBody>
          <a:bodyPr/>
          <a:lstStyle/>
          <a:p>
            <a:r>
              <a:rPr lang="de-DE"/>
              <a:t>Bild durch Klicken auf Symbol hinzufügen</a:t>
            </a:r>
            <a:endParaRPr lang="de-CH"/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AE76699E-138A-46B5-8B8E-9A364FF0E0E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472950"/>
            <a:ext cx="1439688" cy="357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44945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525">
          <p15:clr>
            <a:srgbClr val="FBAE40"/>
          </p15:clr>
        </p15:guide>
        <p15:guide id="2" orient="horz" pos="2268">
          <p15:clr>
            <a:srgbClr val="FBAE40"/>
          </p15:clr>
        </p15:guide>
        <p15:guide id="3" orient="horz" pos="1565">
          <p15:clr>
            <a:srgbClr val="FBAE40"/>
          </p15:clr>
        </p15:guide>
        <p15:guide id="4" orient="horz" pos="1270">
          <p15:clr>
            <a:srgbClr val="FBAE40"/>
          </p15:clr>
        </p15:guide>
        <p15:guide id="5" pos="4193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Gerader Verbinder 6">
            <a:extLst>
              <a:ext uri="{FF2B5EF4-FFF2-40B4-BE49-F238E27FC236}">
                <a16:creationId xmlns:a16="http://schemas.microsoft.com/office/drawing/2014/main" id="{22B75216-9541-4CE0-8E60-DAD269A3060C}"/>
              </a:ext>
            </a:extLst>
          </p:cNvPr>
          <p:cNvCxnSpPr>
            <a:cxnSpLocks/>
          </p:cNvCxnSpPr>
          <p:nvPr/>
        </p:nvCxnSpPr>
        <p:spPr>
          <a:xfrm>
            <a:off x="838201" y="975756"/>
            <a:ext cx="10512036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ooter Placeholder 4">
            <a:extLst>
              <a:ext uri="{FF2B5EF4-FFF2-40B4-BE49-F238E27FC236}">
                <a16:creationId xmlns:a16="http://schemas.microsoft.com/office/drawing/2014/main" id="{4E6D1425-7F96-4CBE-B274-83A1791888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8163" y="6513765"/>
            <a:ext cx="4114800" cy="226314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defRPr sz="726">
                <a:latin typeface="Futura Std Book" panose="020B0502020204020303" pitchFamily="34" charset="0"/>
              </a:defRPr>
            </a:lvl1pPr>
          </a:lstStyle>
          <a:p>
            <a:r>
              <a:rPr lang="de-DE"/>
              <a:t>Vivian Aldridge, 23.03.2023: Kompetenzen für die Nutzung von Lehrmitteln</a:t>
            </a:r>
            <a:endParaRPr lang="de-CH"/>
          </a:p>
        </p:txBody>
      </p:sp>
      <p:sp>
        <p:nvSpPr>
          <p:cNvPr id="21" name="Slide Number Placeholder 5">
            <a:extLst>
              <a:ext uri="{FF2B5EF4-FFF2-40B4-BE49-F238E27FC236}">
                <a16:creationId xmlns:a16="http://schemas.microsoft.com/office/drawing/2014/main" id="{C55CD525-332A-413B-A339-B4A829B3DD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513765"/>
            <a:ext cx="2743200" cy="198784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726">
                <a:latin typeface="Futura Std Book" panose="020B0502020204020303" pitchFamily="34" charset="0"/>
              </a:defRPr>
            </a:lvl1pPr>
          </a:lstStyle>
          <a:p>
            <a:fld id="{E2E292E7-C1F0-43C7-B71F-E0234E044C88}" type="slidenum">
              <a:rPr lang="de-CH" smtClean="0"/>
              <a:t>‹Nr.›</a:t>
            </a:fld>
            <a:endParaRPr lang="de-CH"/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5061B833-8ABE-4154-BA89-A56D0E0178D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472950"/>
            <a:ext cx="1439688" cy="357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21008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525">
          <p15:clr>
            <a:srgbClr val="FBAE40"/>
          </p15:clr>
        </p15:guide>
        <p15:guide id="2" orient="horz" pos="2268">
          <p15:clr>
            <a:srgbClr val="FBAE40"/>
          </p15:clr>
        </p15:guide>
        <p15:guide id="3" orient="horz" pos="1565">
          <p15:clr>
            <a:srgbClr val="FBAE40"/>
          </p15:clr>
        </p15:guide>
        <p15:guide id="4" orient="horz" pos="1270">
          <p15:clr>
            <a:srgbClr val="FBAE40"/>
          </p15:clr>
        </p15:guide>
        <p15:guide id="5" pos="4193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7976" y="1199146"/>
            <a:ext cx="9355015" cy="777359"/>
          </a:xfrm>
        </p:spPr>
        <p:txBody>
          <a:bodyPr lIns="0" tIns="0" rIns="0" bIns="0" anchor="t" anchorCtr="0">
            <a:noAutofit/>
          </a:bodyPr>
          <a:lstStyle>
            <a:lvl1pPr>
              <a:lnSpc>
                <a:spcPct val="100000"/>
              </a:lnSpc>
              <a:defRPr sz="3000" baseline="0">
                <a:solidFill>
                  <a:schemeClr val="tx1"/>
                </a:solidFill>
                <a:latin typeface="Futura Std Book" panose="020B0502020204020303" pitchFamily="34" charset="0"/>
              </a:defRPr>
            </a:lvl1pPr>
          </a:lstStyle>
          <a:p>
            <a:r>
              <a:rPr lang="de-AT" noProof="0" dirty="0"/>
              <a:t>Mastertitelformat bearbeiten</a:t>
            </a:r>
          </a:p>
        </p:txBody>
      </p:sp>
      <p:cxnSp>
        <p:nvCxnSpPr>
          <p:cNvPr id="7" name="Gerader Verbinder 6">
            <a:extLst>
              <a:ext uri="{FF2B5EF4-FFF2-40B4-BE49-F238E27FC236}">
                <a16:creationId xmlns:a16="http://schemas.microsoft.com/office/drawing/2014/main" id="{22B75216-9541-4CE0-8E60-DAD269A3060C}"/>
              </a:ext>
            </a:extLst>
          </p:cNvPr>
          <p:cNvCxnSpPr>
            <a:cxnSpLocks/>
          </p:cNvCxnSpPr>
          <p:nvPr/>
        </p:nvCxnSpPr>
        <p:spPr>
          <a:xfrm>
            <a:off x="838201" y="975756"/>
            <a:ext cx="10512036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Inhaltsplatzhalter 15">
            <a:extLst>
              <a:ext uri="{FF2B5EF4-FFF2-40B4-BE49-F238E27FC236}">
                <a16:creationId xmlns:a16="http://schemas.microsoft.com/office/drawing/2014/main" id="{121AA6E0-4D3D-4AF5-8FA7-3C96E2E9FB0B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1397976" y="2199894"/>
            <a:ext cx="9355015" cy="4211791"/>
          </a:xfrm>
        </p:spPr>
        <p:txBody>
          <a:bodyPr rIns="0"/>
          <a:lstStyle/>
          <a:p>
            <a:pPr lvl="0"/>
            <a:r>
              <a:rPr lang="de-AT" noProof="0" dirty="0"/>
              <a:t>Mastertextformat bearbeiten</a:t>
            </a:r>
          </a:p>
          <a:p>
            <a:pPr lvl="1"/>
            <a:r>
              <a:rPr lang="de-AT" noProof="0" dirty="0"/>
              <a:t>Zweite Ebene</a:t>
            </a:r>
          </a:p>
          <a:p>
            <a:pPr lvl="2"/>
            <a:r>
              <a:rPr lang="de-AT" noProof="0" dirty="0"/>
              <a:t>Dritte Ebene</a:t>
            </a:r>
          </a:p>
          <a:p>
            <a:pPr lvl="3"/>
            <a:r>
              <a:rPr lang="de-AT" noProof="0" dirty="0"/>
              <a:t>Vierte Ebene</a:t>
            </a:r>
          </a:p>
          <a:p>
            <a:pPr lvl="4"/>
            <a:r>
              <a:rPr lang="de-AT" noProof="0" dirty="0"/>
              <a:t>Fünfte Ebene</a:t>
            </a:r>
          </a:p>
        </p:txBody>
      </p:sp>
      <p:sp>
        <p:nvSpPr>
          <p:cNvPr id="20" name="Footer Placeholder 4">
            <a:extLst>
              <a:ext uri="{FF2B5EF4-FFF2-40B4-BE49-F238E27FC236}">
                <a16:creationId xmlns:a16="http://schemas.microsoft.com/office/drawing/2014/main" id="{4E6D1425-7F96-4CBE-B274-83A1791888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97975" y="6513764"/>
            <a:ext cx="7819915" cy="198784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defRPr sz="1500" baseline="0">
                <a:latin typeface="Futura Std Book" panose="020B0502020204020303" pitchFamily="34" charset="0"/>
              </a:defRPr>
            </a:lvl1pPr>
          </a:lstStyle>
          <a:p>
            <a:r>
              <a:rPr lang="de-DE" dirty="0"/>
              <a:t>Vivian Aldridge, 23.03.2023: Begleitfolien, Kompetenzen für die Nutzung von Lehrmitteln</a:t>
            </a:r>
            <a:endParaRPr lang="de-CH" dirty="0"/>
          </a:p>
        </p:txBody>
      </p:sp>
      <p:sp>
        <p:nvSpPr>
          <p:cNvPr id="21" name="Slide Number Placeholder 5">
            <a:extLst>
              <a:ext uri="{FF2B5EF4-FFF2-40B4-BE49-F238E27FC236}">
                <a16:creationId xmlns:a16="http://schemas.microsoft.com/office/drawing/2014/main" id="{C55CD525-332A-413B-A339-B4A829B3DD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588500" y="6513763"/>
            <a:ext cx="1181100" cy="198786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500" baseline="0">
                <a:latin typeface="Futura Std Book" panose="020B0502020204020303" pitchFamily="34" charset="0"/>
              </a:defRPr>
            </a:lvl1pPr>
          </a:lstStyle>
          <a:p>
            <a:fld id="{4F19DF06-20CB-478B-A421-07B09F7B862B}" type="slidenum">
              <a:rPr lang="de-CH" smtClean="0"/>
              <a:pPr/>
              <a:t>‹Nr.›</a:t>
            </a:fld>
            <a:endParaRPr lang="de-CH" dirty="0"/>
          </a:p>
        </p:txBody>
      </p:sp>
      <p:pic>
        <p:nvPicPr>
          <p:cNvPr id="11" name="Grafik 10" descr="SIBU-.Logo">
            <a:extLst>
              <a:ext uri="{FF2B5EF4-FFF2-40B4-BE49-F238E27FC236}">
                <a16:creationId xmlns:a16="http://schemas.microsoft.com/office/drawing/2014/main" id="{5061B833-8ABE-4154-BA89-A56D0E0178D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1" y="472950"/>
            <a:ext cx="1263535" cy="394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24844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525">
          <p15:clr>
            <a:srgbClr val="FBAE40"/>
          </p15:clr>
        </p15:guide>
        <p15:guide id="2" orient="horz" pos="2268">
          <p15:clr>
            <a:srgbClr val="FBAE40"/>
          </p15:clr>
        </p15:guide>
        <p15:guide id="3" orient="horz" pos="1565">
          <p15:clr>
            <a:srgbClr val="FBAE40"/>
          </p15:clr>
        </p15:guide>
        <p15:guide id="4" orient="horz" pos="1270">
          <p15:clr>
            <a:srgbClr val="FBAE40"/>
          </p15:clr>
        </p15:guide>
        <p15:guide id="5" pos="4193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72732" y="1245149"/>
            <a:ext cx="8046539" cy="5028900"/>
          </a:xfrm>
        </p:spPr>
        <p:txBody>
          <a:bodyPr anchor="t" anchorCtr="0">
            <a:normAutofit/>
          </a:bodyPr>
          <a:lstStyle>
            <a:lvl1pPr>
              <a:defRPr sz="2500" baseline="0"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EFC4BEAE-71F5-4AED-B0D7-3EB5E1169F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8163" y="6513765"/>
            <a:ext cx="4114800" cy="226314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defRPr sz="726">
                <a:latin typeface="Futura Std Book" panose="020B0502020204020303" pitchFamily="34" charset="0"/>
              </a:defRPr>
            </a:lvl1pPr>
          </a:lstStyle>
          <a:p>
            <a:r>
              <a:rPr lang="de-DE"/>
              <a:t>Vivian Aldridge, 23.03.2023: Kompetenzen für die Nutzung von Lehrmitteln</a:t>
            </a:r>
            <a:endParaRPr lang="de-CH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5AE908B1-F129-44A9-A7C6-9030D5461A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513765"/>
            <a:ext cx="2743200" cy="198784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726">
                <a:latin typeface="Futura Std Book" panose="020B0502020204020303" pitchFamily="34" charset="0"/>
              </a:defRPr>
            </a:lvl1pPr>
          </a:lstStyle>
          <a:p>
            <a:fld id="{4F19DF06-20CB-478B-A421-07B09F7B862B}" type="slidenum">
              <a:rPr lang="de-CH" smtClean="0"/>
              <a:t>‹Nr.›</a:t>
            </a:fld>
            <a:endParaRPr lang="de-CH"/>
          </a:p>
        </p:txBody>
      </p:sp>
      <p:cxnSp>
        <p:nvCxnSpPr>
          <p:cNvPr id="11" name="Gerader Verbinder 10">
            <a:extLst>
              <a:ext uri="{FF2B5EF4-FFF2-40B4-BE49-F238E27FC236}">
                <a16:creationId xmlns:a16="http://schemas.microsoft.com/office/drawing/2014/main" id="{1BBA123E-3DD1-41BC-AE45-C1EB4B40D8B4}"/>
              </a:ext>
            </a:extLst>
          </p:cNvPr>
          <p:cNvCxnSpPr>
            <a:cxnSpLocks/>
          </p:cNvCxnSpPr>
          <p:nvPr/>
        </p:nvCxnSpPr>
        <p:spPr>
          <a:xfrm>
            <a:off x="838201" y="975756"/>
            <a:ext cx="10512036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Grafik 11">
            <a:extLst>
              <a:ext uri="{FF2B5EF4-FFF2-40B4-BE49-F238E27FC236}">
                <a16:creationId xmlns:a16="http://schemas.microsoft.com/office/drawing/2014/main" id="{017074F0-4486-450F-9C10-3451D3D5ACB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472950"/>
            <a:ext cx="1439688" cy="357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89691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526">
          <p15:clr>
            <a:srgbClr val="FBAE40"/>
          </p15:clr>
        </p15:guide>
        <p15:guide id="2" pos="4703">
          <p15:clr>
            <a:srgbClr val="FBAE40"/>
          </p15:clr>
        </p15:guide>
        <p15:guide id="3" pos="859">
          <p15:clr>
            <a:srgbClr val="FBAE40"/>
          </p15:clr>
        </p15:guide>
        <p15:guide id="4" orient="horz" pos="2381">
          <p15:clr>
            <a:srgbClr val="FBAE40"/>
          </p15:clr>
        </p15:guide>
        <p15:guide id="5" orient="horz" pos="1565">
          <p15:clr>
            <a:srgbClr val="FBAE40"/>
          </p15:clr>
        </p15:guide>
        <p15:guide id="6" orient="horz" pos="1270">
          <p15:clr>
            <a:srgbClr val="FBAE40"/>
          </p15:clr>
        </p15:guide>
        <p15:guide id="7" pos="4193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Untertitel_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Gerader Verbinder 6">
            <a:extLst>
              <a:ext uri="{FF2B5EF4-FFF2-40B4-BE49-F238E27FC236}">
                <a16:creationId xmlns:a16="http://schemas.microsoft.com/office/drawing/2014/main" id="{22B75216-9541-4CE0-8E60-DAD269A3060C}"/>
              </a:ext>
            </a:extLst>
          </p:cNvPr>
          <p:cNvCxnSpPr>
            <a:cxnSpLocks/>
          </p:cNvCxnSpPr>
          <p:nvPr/>
        </p:nvCxnSpPr>
        <p:spPr>
          <a:xfrm>
            <a:off x="838201" y="975756"/>
            <a:ext cx="10512036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27C01C63-6FFE-41C8-B815-EEBD2DF3F03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075446" y="1440000"/>
            <a:ext cx="8041108" cy="424845"/>
          </a:xfrm>
        </p:spPr>
        <p:txBody>
          <a:bodyPr>
            <a:normAutofit/>
          </a:bodyPr>
          <a:lstStyle>
            <a:lvl1pPr marL="0" indent="0">
              <a:buNone/>
              <a:defRPr sz="1452" cap="all" baseline="0">
                <a:latin typeface="Brandon Grotesque Bold" panose="020B0803020203060202" pitchFamily="34" charset="0"/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0" name="Footer Placeholder 4">
            <a:extLst>
              <a:ext uri="{FF2B5EF4-FFF2-40B4-BE49-F238E27FC236}">
                <a16:creationId xmlns:a16="http://schemas.microsoft.com/office/drawing/2014/main" id="{4E6D1425-7F96-4CBE-B274-83A1791888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8163" y="6513765"/>
            <a:ext cx="4114800" cy="226314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defRPr sz="726">
                <a:latin typeface="Futura Std Book" panose="020B0502020204020303" pitchFamily="34" charset="0"/>
              </a:defRPr>
            </a:lvl1pPr>
          </a:lstStyle>
          <a:p>
            <a:r>
              <a:rPr lang="de-DE"/>
              <a:t>Vivian Aldridge, 23.03.2023: Kompetenzen für die Nutzung von Lehrmitteln</a:t>
            </a:r>
            <a:endParaRPr lang="de-CH"/>
          </a:p>
        </p:txBody>
      </p:sp>
      <p:sp>
        <p:nvSpPr>
          <p:cNvPr id="21" name="Slide Number Placeholder 5">
            <a:extLst>
              <a:ext uri="{FF2B5EF4-FFF2-40B4-BE49-F238E27FC236}">
                <a16:creationId xmlns:a16="http://schemas.microsoft.com/office/drawing/2014/main" id="{C55CD525-332A-413B-A339-B4A829B3DD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513765"/>
            <a:ext cx="2743200" cy="198784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726">
                <a:latin typeface="Futura Std Book" panose="020B0502020204020303" pitchFamily="34" charset="0"/>
              </a:defRPr>
            </a:lvl1pPr>
          </a:lstStyle>
          <a:p>
            <a:fld id="{4F19DF06-20CB-478B-A421-07B09F7B862B}" type="slidenum">
              <a:rPr lang="de-CH" smtClean="0"/>
              <a:t>‹Nr.›</a:t>
            </a:fld>
            <a:endParaRPr lang="de-CH"/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5061B833-8ABE-4154-BA89-A56D0E0178D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472950"/>
            <a:ext cx="1439688" cy="357734"/>
          </a:xfrm>
          <a:prstGeom prst="rect">
            <a:avLst/>
          </a:prstGeom>
        </p:spPr>
      </p:pic>
      <p:sp>
        <p:nvSpPr>
          <p:cNvPr id="10" name="Inhaltsplatzhalter 15">
            <a:extLst>
              <a:ext uri="{FF2B5EF4-FFF2-40B4-BE49-F238E27FC236}">
                <a16:creationId xmlns:a16="http://schemas.microsoft.com/office/drawing/2014/main" id="{121AA6E0-4D3D-4AF5-8FA7-3C96E2E9FB0B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2078163" y="1864845"/>
            <a:ext cx="8041108" cy="4546838"/>
          </a:xfrm>
        </p:spPr>
        <p:txBody>
          <a:bodyPr rIns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9906086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525">
          <p15:clr>
            <a:srgbClr val="FBAE40"/>
          </p15:clr>
        </p15:guide>
        <p15:guide id="2" orient="horz" pos="2268">
          <p15:clr>
            <a:srgbClr val="FBAE40"/>
          </p15:clr>
        </p15:guide>
        <p15:guide id="3" orient="horz" pos="1565">
          <p15:clr>
            <a:srgbClr val="FBAE40"/>
          </p15:clr>
        </p15:guide>
        <p15:guide id="4" orient="horz" pos="1270">
          <p15:clr>
            <a:srgbClr val="FBAE40"/>
          </p15:clr>
        </p15:guide>
        <p15:guide id="5" pos="4193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ur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Gerader Verbinder 6">
            <a:extLst>
              <a:ext uri="{FF2B5EF4-FFF2-40B4-BE49-F238E27FC236}">
                <a16:creationId xmlns:a16="http://schemas.microsoft.com/office/drawing/2014/main" id="{22B75216-9541-4CE0-8E60-DAD269A3060C}"/>
              </a:ext>
            </a:extLst>
          </p:cNvPr>
          <p:cNvCxnSpPr>
            <a:cxnSpLocks/>
          </p:cNvCxnSpPr>
          <p:nvPr/>
        </p:nvCxnSpPr>
        <p:spPr>
          <a:xfrm>
            <a:off x="838201" y="975756"/>
            <a:ext cx="10512036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ooter Placeholder 4">
            <a:extLst>
              <a:ext uri="{FF2B5EF4-FFF2-40B4-BE49-F238E27FC236}">
                <a16:creationId xmlns:a16="http://schemas.microsoft.com/office/drawing/2014/main" id="{4E6D1425-7F96-4CBE-B274-83A1791888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8163" y="6513765"/>
            <a:ext cx="4114800" cy="226314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defRPr sz="726">
                <a:latin typeface="Futura Std Book" panose="020B0502020204020303" pitchFamily="34" charset="0"/>
              </a:defRPr>
            </a:lvl1pPr>
          </a:lstStyle>
          <a:p>
            <a:r>
              <a:rPr lang="de-DE"/>
              <a:t>Vivian Aldridge, 23.03.2023: Kompetenzen für die Nutzung von Lehrmitteln</a:t>
            </a:r>
            <a:endParaRPr lang="de-CH"/>
          </a:p>
        </p:txBody>
      </p:sp>
      <p:sp>
        <p:nvSpPr>
          <p:cNvPr id="21" name="Slide Number Placeholder 5">
            <a:extLst>
              <a:ext uri="{FF2B5EF4-FFF2-40B4-BE49-F238E27FC236}">
                <a16:creationId xmlns:a16="http://schemas.microsoft.com/office/drawing/2014/main" id="{C55CD525-332A-413B-A339-B4A829B3DD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513765"/>
            <a:ext cx="2743200" cy="198784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726">
                <a:latin typeface="Futura Std Book" panose="020B0502020204020303" pitchFamily="34" charset="0"/>
              </a:defRPr>
            </a:lvl1pPr>
          </a:lstStyle>
          <a:p>
            <a:fld id="{4F19DF06-20CB-478B-A421-07B09F7B862B}" type="slidenum">
              <a:rPr lang="de-CH" smtClean="0"/>
              <a:t>‹Nr.›</a:t>
            </a:fld>
            <a:endParaRPr lang="de-CH"/>
          </a:p>
        </p:txBody>
      </p:sp>
      <p:sp>
        <p:nvSpPr>
          <p:cNvPr id="10" name="Inhaltsplatzhalter 15">
            <a:extLst>
              <a:ext uri="{FF2B5EF4-FFF2-40B4-BE49-F238E27FC236}">
                <a16:creationId xmlns:a16="http://schemas.microsoft.com/office/drawing/2014/main" id="{121AA6E0-4D3D-4AF5-8FA7-3C96E2E9FB0B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2078163" y="1826156"/>
            <a:ext cx="8041108" cy="4585529"/>
          </a:xfrm>
        </p:spPr>
        <p:txBody>
          <a:bodyPr rIns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5061B833-8ABE-4154-BA89-A56D0E0178D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472950"/>
            <a:ext cx="1439688" cy="357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52926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525">
          <p15:clr>
            <a:srgbClr val="FBAE40"/>
          </p15:clr>
        </p15:guide>
        <p15:guide id="2" orient="horz" pos="2268">
          <p15:clr>
            <a:srgbClr val="FBAE40"/>
          </p15:clr>
        </p15:guide>
        <p15:guide id="3" orient="horz" pos="1565">
          <p15:clr>
            <a:srgbClr val="FBAE40"/>
          </p15:clr>
        </p15:guide>
        <p15:guide id="4" orient="horz" pos="1270">
          <p15:clr>
            <a:srgbClr val="FBAE40"/>
          </p15:clr>
        </p15:guide>
        <p15:guide id="5" pos="4193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Bild klein_Inhalt rech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Gerader Verbinder 6">
            <a:extLst>
              <a:ext uri="{FF2B5EF4-FFF2-40B4-BE49-F238E27FC236}">
                <a16:creationId xmlns:a16="http://schemas.microsoft.com/office/drawing/2014/main" id="{22B75216-9541-4CE0-8E60-DAD269A3060C}"/>
              </a:ext>
            </a:extLst>
          </p:cNvPr>
          <p:cNvCxnSpPr>
            <a:cxnSpLocks/>
          </p:cNvCxnSpPr>
          <p:nvPr/>
        </p:nvCxnSpPr>
        <p:spPr>
          <a:xfrm>
            <a:off x="838201" y="975756"/>
            <a:ext cx="10512036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Inhaltsplatzhalter 15">
            <a:extLst>
              <a:ext uri="{FF2B5EF4-FFF2-40B4-BE49-F238E27FC236}">
                <a16:creationId xmlns:a16="http://schemas.microsoft.com/office/drawing/2014/main" id="{121AA6E0-4D3D-4AF5-8FA7-3C96E2E9FB0B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413840" y="1828992"/>
            <a:ext cx="5705429" cy="4582693"/>
          </a:xfrm>
        </p:spPr>
        <p:txBody>
          <a:bodyPr rIns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20" name="Footer Placeholder 4">
            <a:extLst>
              <a:ext uri="{FF2B5EF4-FFF2-40B4-BE49-F238E27FC236}">
                <a16:creationId xmlns:a16="http://schemas.microsoft.com/office/drawing/2014/main" id="{4E6D1425-7F96-4CBE-B274-83A1791888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8163" y="6513765"/>
            <a:ext cx="4114800" cy="226314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defRPr sz="726">
                <a:latin typeface="Futura Std Book" panose="020B0502020204020303" pitchFamily="34" charset="0"/>
              </a:defRPr>
            </a:lvl1pPr>
          </a:lstStyle>
          <a:p>
            <a:r>
              <a:rPr lang="de-DE"/>
              <a:t>Vivian Aldridge, 23.03.2023: Kompetenzen für die Nutzung von Lehrmitteln</a:t>
            </a:r>
            <a:endParaRPr lang="de-CH"/>
          </a:p>
        </p:txBody>
      </p:sp>
      <p:sp>
        <p:nvSpPr>
          <p:cNvPr id="21" name="Slide Number Placeholder 5">
            <a:extLst>
              <a:ext uri="{FF2B5EF4-FFF2-40B4-BE49-F238E27FC236}">
                <a16:creationId xmlns:a16="http://schemas.microsoft.com/office/drawing/2014/main" id="{C55CD525-332A-413B-A339-B4A829B3DD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513765"/>
            <a:ext cx="2743200" cy="198784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726">
                <a:latin typeface="Futura Std Book" panose="020B0502020204020303" pitchFamily="34" charset="0"/>
              </a:defRPr>
            </a:lvl1pPr>
          </a:lstStyle>
          <a:p>
            <a:fld id="{4F19DF06-20CB-478B-A421-07B09F7B862B}" type="slidenum">
              <a:rPr lang="de-CH" smtClean="0"/>
              <a:t>‹Nr.›</a:t>
            </a:fld>
            <a:endParaRPr lang="de-CH"/>
          </a:p>
        </p:txBody>
      </p:sp>
      <p:sp>
        <p:nvSpPr>
          <p:cNvPr id="6" name="Bildplatzhalter 5">
            <a:extLst>
              <a:ext uri="{FF2B5EF4-FFF2-40B4-BE49-F238E27FC236}">
                <a16:creationId xmlns:a16="http://schemas.microsoft.com/office/drawing/2014/main" id="{FC3A1872-9617-42D7-91A9-D8392E180F9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2078162" y="1828991"/>
            <a:ext cx="2179535" cy="1794728"/>
          </a:xfrm>
        </p:spPr>
        <p:txBody>
          <a:bodyPr/>
          <a:lstStyle/>
          <a:p>
            <a:r>
              <a:rPr lang="de-DE"/>
              <a:t>Bild durch Klicken auf Symbol hinzufügen</a:t>
            </a:r>
            <a:endParaRPr lang="de-CH"/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29C9ADCE-5B81-450B-B440-B13B1F657A0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472950"/>
            <a:ext cx="1439688" cy="357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05885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526">
          <p15:clr>
            <a:srgbClr val="FBAE40"/>
          </p15:clr>
        </p15:guide>
        <p15:guide id="2" orient="horz" pos="2268">
          <p15:clr>
            <a:srgbClr val="FBAE40"/>
          </p15:clr>
        </p15:guide>
        <p15:guide id="3" orient="horz" pos="1565">
          <p15:clr>
            <a:srgbClr val="FBAE40"/>
          </p15:clr>
        </p15:guide>
        <p15:guide id="4" orient="horz" pos="1270">
          <p15:clr>
            <a:srgbClr val="FBAE40"/>
          </p15:clr>
        </p15:guide>
        <p15:guide id="5" pos="4193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 gross_Inhalt rech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Gerader Verbinder 6">
            <a:extLst>
              <a:ext uri="{FF2B5EF4-FFF2-40B4-BE49-F238E27FC236}">
                <a16:creationId xmlns:a16="http://schemas.microsoft.com/office/drawing/2014/main" id="{22B75216-9541-4CE0-8E60-DAD269A3060C}"/>
              </a:ext>
            </a:extLst>
          </p:cNvPr>
          <p:cNvCxnSpPr>
            <a:cxnSpLocks/>
          </p:cNvCxnSpPr>
          <p:nvPr/>
        </p:nvCxnSpPr>
        <p:spPr>
          <a:xfrm>
            <a:off x="838201" y="975756"/>
            <a:ext cx="10512036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Inhaltsplatzhalter 15">
            <a:extLst>
              <a:ext uri="{FF2B5EF4-FFF2-40B4-BE49-F238E27FC236}">
                <a16:creationId xmlns:a16="http://schemas.microsoft.com/office/drawing/2014/main" id="{121AA6E0-4D3D-4AF5-8FA7-3C96E2E9FB0B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804997" y="1828992"/>
            <a:ext cx="3308843" cy="4582693"/>
          </a:xfrm>
        </p:spPr>
        <p:txBody>
          <a:bodyPr rIns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20" name="Footer Placeholder 4">
            <a:extLst>
              <a:ext uri="{FF2B5EF4-FFF2-40B4-BE49-F238E27FC236}">
                <a16:creationId xmlns:a16="http://schemas.microsoft.com/office/drawing/2014/main" id="{4E6D1425-7F96-4CBE-B274-83A1791888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8163" y="6513765"/>
            <a:ext cx="4114800" cy="226314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defRPr sz="726">
                <a:latin typeface="Futura Std Book" panose="020B0502020204020303" pitchFamily="34" charset="0"/>
              </a:defRPr>
            </a:lvl1pPr>
          </a:lstStyle>
          <a:p>
            <a:r>
              <a:rPr lang="de-DE"/>
              <a:t>Vivian Aldridge, 23.03.2023: Kompetenzen für die Nutzung von Lehrmitteln</a:t>
            </a:r>
            <a:endParaRPr lang="de-CH"/>
          </a:p>
        </p:txBody>
      </p:sp>
      <p:sp>
        <p:nvSpPr>
          <p:cNvPr id="21" name="Slide Number Placeholder 5">
            <a:extLst>
              <a:ext uri="{FF2B5EF4-FFF2-40B4-BE49-F238E27FC236}">
                <a16:creationId xmlns:a16="http://schemas.microsoft.com/office/drawing/2014/main" id="{C55CD525-332A-413B-A339-B4A829B3DD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513765"/>
            <a:ext cx="2743200" cy="198784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726">
                <a:latin typeface="Futura Std Book" panose="020B0502020204020303" pitchFamily="34" charset="0"/>
              </a:defRPr>
            </a:lvl1pPr>
          </a:lstStyle>
          <a:p>
            <a:fld id="{4F19DF06-20CB-478B-A421-07B09F7B862B}" type="slidenum">
              <a:rPr lang="de-CH" smtClean="0"/>
              <a:t>‹Nr.›</a:t>
            </a:fld>
            <a:endParaRPr lang="de-CH"/>
          </a:p>
        </p:txBody>
      </p:sp>
      <p:sp>
        <p:nvSpPr>
          <p:cNvPr id="6" name="Bildplatzhalter 5">
            <a:extLst>
              <a:ext uri="{FF2B5EF4-FFF2-40B4-BE49-F238E27FC236}">
                <a16:creationId xmlns:a16="http://schemas.microsoft.com/office/drawing/2014/main" id="{FC3A1872-9617-42D7-91A9-D8392E180F9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2078162" y="1828994"/>
            <a:ext cx="4548804" cy="3665843"/>
          </a:xfrm>
        </p:spPr>
        <p:txBody>
          <a:bodyPr/>
          <a:lstStyle/>
          <a:p>
            <a:r>
              <a:rPr lang="de-DE"/>
              <a:t>Bild durch Klicken auf Symbol hinzufügen</a:t>
            </a:r>
            <a:endParaRPr lang="de-CH"/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AE76699E-138A-46B5-8B8E-9A364FF0E0E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1" y="472950"/>
            <a:ext cx="1263535" cy="394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39367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525">
          <p15:clr>
            <a:srgbClr val="FBAE40"/>
          </p15:clr>
        </p15:guide>
        <p15:guide id="2" orient="horz" pos="2268">
          <p15:clr>
            <a:srgbClr val="FBAE40"/>
          </p15:clr>
        </p15:guide>
        <p15:guide id="3" orient="horz" pos="1565">
          <p15:clr>
            <a:srgbClr val="FBAE40"/>
          </p15:clr>
        </p15:guide>
        <p15:guide id="4" orient="horz" pos="1270">
          <p15:clr>
            <a:srgbClr val="FBAE40"/>
          </p15:clr>
        </p15:guide>
        <p15:guide id="5" pos="4193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Gerader Verbinder 6">
            <a:extLst>
              <a:ext uri="{FF2B5EF4-FFF2-40B4-BE49-F238E27FC236}">
                <a16:creationId xmlns:a16="http://schemas.microsoft.com/office/drawing/2014/main" id="{22B75216-9541-4CE0-8E60-DAD269A3060C}"/>
              </a:ext>
            </a:extLst>
          </p:cNvPr>
          <p:cNvCxnSpPr>
            <a:cxnSpLocks/>
          </p:cNvCxnSpPr>
          <p:nvPr/>
        </p:nvCxnSpPr>
        <p:spPr>
          <a:xfrm>
            <a:off x="838201" y="975756"/>
            <a:ext cx="10512036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ooter Placeholder 4">
            <a:extLst>
              <a:ext uri="{FF2B5EF4-FFF2-40B4-BE49-F238E27FC236}">
                <a16:creationId xmlns:a16="http://schemas.microsoft.com/office/drawing/2014/main" id="{4E6D1425-7F96-4CBE-B274-83A1791888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8163" y="6513765"/>
            <a:ext cx="4114800" cy="226314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defRPr sz="726">
                <a:latin typeface="Futura Std Book" panose="020B0502020204020303" pitchFamily="34" charset="0"/>
              </a:defRPr>
            </a:lvl1pPr>
          </a:lstStyle>
          <a:p>
            <a:r>
              <a:rPr lang="de-DE"/>
              <a:t>Vivian Aldridge, 23.03.2023: Kompetenzen für die Nutzung von Lehrmitteln</a:t>
            </a:r>
            <a:endParaRPr lang="de-CH"/>
          </a:p>
        </p:txBody>
      </p:sp>
      <p:sp>
        <p:nvSpPr>
          <p:cNvPr id="21" name="Slide Number Placeholder 5">
            <a:extLst>
              <a:ext uri="{FF2B5EF4-FFF2-40B4-BE49-F238E27FC236}">
                <a16:creationId xmlns:a16="http://schemas.microsoft.com/office/drawing/2014/main" id="{C55CD525-332A-413B-A339-B4A829B3DD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513765"/>
            <a:ext cx="2743200" cy="198784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726">
                <a:latin typeface="Futura Std Book" panose="020B0502020204020303" pitchFamily="34" charset="0"/>
              </a:defRPr>
            </a:lvl1pPr>
          </a:lstStyle>
          <a:p>
            <a:fld id="{4F19DF06-20CB-478B-A421-07B09F7B862B}" type="slidenum">
              <a:rPr lang="de-CH" smtClean="0"/>
              <a:t>‹Nr.›</a:t>
            </a:fld>
            <a:endParaRPr lang="de-CH"/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5061B833-8ABE-4154-BA89-A56D0E0178D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472950"/>
            <a:ext cx="1439688" cy="357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75264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525">
          <p15:clr>
            <a:srgbClr val="FBAE40"/>
          </p15:clr>
        </p15:guide>
        <p15:guide id="2" orient="horz" pos="2268">
          <p15:clr>
            <a:srgbClr val="FBAE40"/>
          </p15:clr>
        </p15:guide>
        <p15:guide id="3" orient="horz" pos="1565">
          <p15:clr>
            <a:srgbClr val="FBAE40"/>
          </p15:clr>
        </p15:guide>
        <p15:guide id="4" orient="horz" pos="1270">
          <p15:clr>
            <a:srgbClr val="FBAE40"/>
          </p15:clr>
        </p15:guide>
        <p15:guide id="5" pos="4193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72733" y="2819856"/>
            <a:ext cx="9279315" cy="2387600"/>
          </a:xfr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100000"/>
              </a:lnSpc>
              <a:defRPr sz="3629">
                <a:solidFill>
                  <a:schemeClr val="tx2"/>
                </a:solidFill>
                <a:latin typeface="Futura Std Book" panose="020B0502020204020303" pitchFamily="34" charset="0"/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cxnSp>
        <p:nvCxnSpPr>
          <p:cNvPr id="11" name="Gerader Verbinder 10">
            <a:extLst>
              <a:ext uri="{FF2B5EF4-FFF2-40B4-BE49-F238E27FC236}">
                <a16:creationId xmlns:a16="http://schemas.microsoft.com/office/drawing/2014/main" id="{FEA99A7F-0BEF-4A00-BD83-3EE7EACB1D98}"/>
              </a:ext>
            </a:extLst>
          </p:cNvPr>
          <p:cNvCxnSpPr>
            <a:cxnSpLocks/>
          </p:cNvCxnSpPr>
          <p:nvPr/>
        </p:nvCxnSpPr>
        <p:spPr>
          <a:xfrm>
            <a:off x="841766" y="1742912"/>
            <a:ext cx="10512036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72733" y="2044165"/>
            <a:ext cx="9279315" cy="437689"/>
          </a:xfrm>
        </p:spPr>
        <p:txBody>
          <a:bodyPr lIns="0" tIns="0" rIns="0" bIns="0" anchor="b" anchorCtr="0">
            <a:normAutofit/>
          </a:bodyPr>
          <a:lstStyle>
            <a:lvl1pPr marL="0" indent="0" algn="l">
              <a:buNone/>
              <a:defRPr sz="1452" cap="all" baseline="0">
                <a:latin typeface="Brandon Grotesque Bold" panose="020B0803020203060202" pitchFamily="34" charset="0"/>
              </a:defRPr>
            </a:lvl1pPr>
            <a:lvl2pPr marL="457203" indent="0" algn="ctr">
              <a:buNone/>
              <a:defRPr sz="2000"/>
            </a:lvl2pPr>
            <a:lvl3pPr marL="914406" indent="0" algn="ctr">
              <a:buNone/>
              <a:defRPr sz="1800"/>
            </a:lvl3pPr>
            <a:lvl4pPr marL="1371609" indent="0" algn="ctr">
              <a:buNone/>
              <a:defRPr sz="1600"/>
            </a:lvl4pPr>
            <a:lvl5pPr marL="1828812" indent="0" algn="ctr">
              <a:buNone/>
              <a:defRPr sz="1600"/>
            </a:lvl5pPr>
            <a:lvl6pPr marL="2286015" indent="0" algn="ctr">
              <a:buNone/>
              <a:defRPr sz="1600"/>
            </a:lvl6pPr>
            <a:lvl7pPr marL="2743218" indent="0" algn="ctr">
              <a:buNone/>
              <a:defRPr sz="1600"/>
            </a:lvl7pPr>
            <a:lvl8pPr marL="3200421" indent="0" algn="ctr">
              <a:buNone/>
              <a:defRPr sz="1600"/>
            </a:lvl8pPr>
            <a:lvl9pPr marL="3657624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B0EF6DFB-5D16-4F61-9471-7D1FFF9B11B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3719" y="617896"/>
            <a:ext cx="3167315" cy="787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21105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81">
          <p15:clr>
            <a:srgbClr val="FBAE40"/>
          </p15:clr>
        </p15:guide>
        <p15:guide id="2" pos="349">
          <p15:clr>
            <a:srgbClr val="FBAE40"/>
          </p15:clr>
        </p15:guide>
        <p15:guide id="3" pos="2526">
          <p15:clr>
            <a:srgbClr val="FBAE40"/>
          </p15:clr>
        </p15:guide>
        <p15:guide id="4" pos="4703">
          <p15:clr>
            <a:srgbClr val="FBAE40"/>
          </p15:clr>
        </p15:guide>
        <p15:guide id="5" pos="859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3.xml"/><Relationship Id="rId10" Type="http://schemas.openxmlformats.org/officeDocument/2006/relationships/image" Target="../media/image1.jpg"/><Relationship Id="rId4" Type="http://schemas.openxmlformats.org/officeDocument/2006/relationships/slideLayout" Target="../slideLayouts/slideLayout12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78163" y="365128"/>
            <a:ext cx="9275639" cy="1325563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de-AT" noProof="0" dirty="0"/>
              <a:t>Mastertitelformat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78163" y="1825625"/>
            <a:ext cx="9275639" cy="4351338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pPr lvl="0"/>
            <a:r>
              <a:rPr lang="de-AT" noProof="0" dirty="0"/>
              <a:t>Mastertextformat bearbeiten</a:t>
            </a:r>
          </a:p>
          <a:p>
            <a:pPr lvl="1"/>
            <a:r>
              <a:rPr lang="de-AT" noProof="0" dirty="0"/>
              <a:t>Zweite Ebene</a:t>
            </a:r>
          </a:p>
          <a:p>
            <a:pPr lvl="2"/>
            <a:r>
              <a:rPr lang="de-AT" noProof="0" dirty="0"/>
              <a:t>Dritte Ebene</a:t>
            </a:r>
          </a:p>
          <a:p>
            <a:pPr lvl="3"/>
            <a:r>
              <a:rPr lang="de-AT" noProof="0" dirty="0"/>
              <a:t>Vierte Ebene</a:t>
            </a:r>
          </a:p>
          <a:p>
            <a:pPr lvl="4"/>
            <a:r>
              <a:rPr lang="de-AT" noProof="0" dirty="0"/>
              <a:t>Fünfte Ebene</a:t>
            </a:r>
          </a:p>
        </p:txBody>
      </p:sp>
      <p:sp>
        <p:nvSpPr>
          <p:cNvPr id="14" name="Date Placeholder 3">
            <a:extLst>
              <a:ext uri="{FF2B5EF4-FFF2-40B4-BE49-F238E27FC236}">
                <a16:creationId xmlns:a16="http://schemas.microsoft.com/office/drawing/2014/main" id="{DE99DA41-95D9-47D4-A747-BDCC58C48F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078161" y="6659216"/>
            <a:ext cx="2743200" cy="198784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defRPr sz="726">
                <a:latin typeface="Futura Std Book" panose="020B0502020204020303" pitchFamily="34" charset="0"/>
              </a:defRPr>
            </a:lvl1pPr>
          </a:lstStyle>
          <a:p>
            <a:endParaRPr lang="de-CH"/>
          </a:p>
        </p:txBody>
      </p: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316364ED-C796-43B9-88C7-6E7696732E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8163" y="6513765"/>
            <a:ext cx="4114800" cy="226314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defRPr sz="726">
                <a:latin typeface="Futura Std Book" panose="020B0502020204020303" pitchFamily="34" charset="0"/>
              </a:defRPr>
            </a:lvl1pPr>
          </a:lstStyle>
          <a:p>
            <a:r>
              <a:rPr lang="de-DE"/>
              <a:t>Vivian Aldridge, 23.03.2023: Kompetenzen für die Nutzung von Lehrmitteln</a:t>
            </a:r>
            <a:endParaRPr lang="de-CH"/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73B7C995-35D7-491B-8E1A-4866DEEF8D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513765"/>
            <a:ext cx="2743200" cy="198784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726">
                <a:latin typeface="Futura Std Book" panose="020B0502020204020303" pitchFamily="34" charset="0"/>
              </a:defRPr>
            </a:lvl1pPr>
          </a:lstStyle>
          <a:p>
            <a:fld id="{4F19DF06-20CB-478B-A421-07B09F7B862B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910862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hf hdr="0" dt="0"/>
  <p:txStyles>
    <p:titleStyle>
      <a:lvl1pPr algn="l" defTabSz="914406" rtl="0" eaLnBrk="1" latinLnBrk="0" hangingPunct="1">
        <a:lnSpc>
          <a:spcPct val="100000"/>
        </a:lnSpc>
        <a:spcBef>
          <a:spcPct val="0"/>
        </a:spcBef>
        <a:buNone/>
        <a:defRPr sz="2500" kern="1200" baseline="0">
          <a:solidFill>
            <a:schemeClr val="tx2"/>
          </a:solidFill>
          <a:latin typeface="Futura Std Book" panose="020B0502020204020303" pitchFamily="34" charset="0"/>
          <a:ea typeface="+mj-ea"/>
          <a:cs typeface="+mj-cs"/>
        </a:defRPr>
      </a:lvl1pPr>
    </p:titleStyle>
    <p:bodyStyle>
      <a:lvl1pPr marL="0" indent="0" algn="l" defTabSz="914406" rtl="0" eaLnBrk="1" latinLnBrk="0" hangingPunct="1">
        <a:lnSpc>
          <a:spcPct val="100000"/>
        </a:lnSpc>
        <a:spcBef>
          <a:spcPts val="0"/>
        </a:spcBef>
        <a:spcAft>
          <a:spcPts val="91"/>
        </a:spcAft>
        <a:buFont typeface="Arial" panose="020B0604020202020204" pitchFamily="34" charset="0"/>
        <a:buNone/>
        <a:defRPr sz="2200" kern="1200" baseline="0">
          <a:solidFill>
            <a:schemeClr val="tx1"/>
          </a:solidFill>
          <a:latin typeface="Futura Std Book" panose="020B0502020204020303" pitchFamily="34" charset="0"/>
          <a:ea typeface="+mn-ea"/>
          <a:cs typeface="+mn-cs"/>
        </a:defRPr>
      </a:lvl1pPr>
      <a:lvl2pPr marL="243391" indent="-243391" algn="l" defTabSz="914406" rtl="0" eaLnBrk="1" latinLnBrk="0" hangingPunct="1">
        <a:lnSpc>
          <a:spcPct val="100000"/>
        </a:lnSpc>
        <a:spcBef>
          <a:spcPts val="0"/>
        </a:spcBef>
        <a:spcAft>
          <a:spcPts val="91"/>
        </a:spcAft>
        <a:buClr>
          <a:schemeClr val="tx2"/>
        </a:buClr>
        <a:buFontTx/>
        <a:buBlip>
          <a:blip r:embed="rId10"/>
        </a:buBlip>
        <a:defRPr sz="2200" kern="1200" baseline="0">
          <a:solidFill>
            <a:schemeClr val="tx1"/>
          </a:solidFill>
          <a:latin typeface="Futura Std Book" panose="020B0502020204020303" pitchFamily="34" charset="0"/>
          <a:ea typeface="+mn-ea"/>
          <a:cs typeface="+mn-cs"/>
        </a:defRPr>
      </a:lvl2pPr>
      <a:lvl3pPr marL="486781" indent="-243391" algn="l" defTabSz="914406" rtl="0" eaLnBrk="1" latinLnBrk="0" hangingPunct="1">
        <a:lnSpc>
          <a:spcPct val="100000"/>
        </a:lnSpc>
        <a:spcBef>
          <a:spcPts val="0"/>
        </a:spcBef>
        <a:spcAft>
          <a:spcPts val="91"/>
        </a:spcAft>
        <a:buClr>
          <a:schemeClr val="tx2"/>
        </a:buClr>
        <a:buFontTx/>
        <a:buBlip>
          <a:blip r:embed="rId10"/>
        </a:buBlip>
        <a:defRPr lang="de-DE" sz="2200" kern="1200" baseline="0" dirty="0">
          <a:solidFill>
            <a:schemeClr val="tx1"/>
          </a:solidFill>
          <a:latin typeface="Futura Std Book" panose="020B0502020204020303" pitchFamily="34" charset="0"/>
          <a:ea typeface="+mn-ea"/>
          <a:cs typeface="+mn-cs"/>
        </a:defRPr>
      </a:lvl3pPr>
      <a:lvl4pPr marL="730172" indent="-249152" algn="l" defTabSz="914406" rtl="0" eaLnBrk="1" latinLnBrk="0" hangingPunct="1">
        <a:lnSpc>
          <a:spcPct val="100000"/>
        </a:lnSpc>
        <a:spcBef>
          <a:spcPts val="0"/>
        </a:spcBef>
        <a:spcAft>
          <a:spcPts val="91"/>
        </a:spcAft>
        <a:buClr>
          <a:schemeClr val="tx2"/>
        </a:buClr>
        <a:buFontTx/>
        <a:buBlip>
          <a:blip r:embed="rId10"/>
        </a:buBlip>
        <a:defRPr sz="2200" kern="1200" baseline="0">
          <a:solidFill>
            <a:schemeClr val="tx1"/>
          </a:solidFill>
          <a:latin typeface="Futura Std Book" panose="020B0502020204020303" pitchFamily="34" charset="0"/>
          <a:ea typeface="+mn-ea"/>
          <a:cs typeface="+mn-cs"/>
        </a:defRPr>
      </a:lvl4pPr>
      <a:lvl5pPr marL="979322" indent="-243391" algn="l" defTabSz="914406" rtl="0" eaLnBrk="1" latinLnBrk="0" hangingPunct="1">
        <a:lnSpc>
          <a:spcPct val="100000"/>
        </a:lnSpc>
        <a:spcBef>
          <a:spcPts val="0"/>
        </a:spcBef>
        <a:spcAft>
          <a:spcPts val="91"/>
        </a:spcAft>
        <a:buClr>
          <a:schemeClr val="tx2"/>
        </a:buClr>
        <a:buFontTx/>
        <a:buBlip>
          <a:blip r:embed="rId10"/>
        </a:buBlip>
        <a:defRPr sz="2200" kern="1200" baseline="0">
          <a:solidFill>
            <a:schemeClr val="tx1"/>
          </a:solidFill>
          <a:latin typeface="Futura Std Book" panose="020B0502020204020303" pitchFamily="34" charset="0"/>
          <a:ea typeface="+mn-ea"/>
          <a:cs typeface="+mn-cs"/>
        </a:defRPr>
      </a:lvl5pPr>
      <a:lvl6pPr marL="2514617" indent="-228602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19" indent="-228602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23" indent="-228602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25" indent="-228602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3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6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9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12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15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18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21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24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381">
          <p15:clr>
            <a:srgbClr val="F26B43"/>
          </p15:clr>
        </p15:guide>
        <p15:guide id="2" pos="861">
          <p15:clr>
            <a:srgbClr val="F26B43"/>
          </p15:clr>
        </p15:guide>
        <p15:guide id="3" pos="349">
          <p15:clr>
            <a:srgbClr val="F26B43"/>
          </p15:clr>
        </p15:guide>
        <p15:guide id="4" pos="4703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78163" y="365128"/>
            <a:ext cx="9275639" cy="1325563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78163" y="1825625"/>
            <a:ext cx="9275639" cy="4351338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14" name="Date Placeholder 3">
            <a:extLst>
              <a:ext uri="{FF2B5EF4-FFF2-40B4-BE49-F238E27FC236}">
                <a16:creationId xmlns:a16="http://schemas.microsoft.com/office/drawing/2014/main" id="{DE99DA41-95D9-47D4-A747-BDCC58C48F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078161" y="6659216"/>
            <a:ext cx="2743200" cy="198784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defRPr sz="726">
                <a:latin typeface="Futura Std Book" panose="020B0502020204020303" pitchFamily="34" charset="0"/>
              </a:defRPr>
            </a:lvl1pPr>
          </a:lstStyle>
          <a:p>
            <a:endParaRPr lang="de-CH"/>
          </a:p>
        </p:txBody>
      </p: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316364ED-C796-43B9-88C7-6E7696732E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8163" y="6513765"/>
            <a:ext cx="4114800" cy="226314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defRPr sz="726">
                <a:latin typeface="Futura Std Book" panose="020B0502020204020303" pitchFamily="34" charset="0"/>
              </a:defRPr>
            </a:lvl1pPr>
          </a:lstStyle>
          <a:p>
            <a:r>
              <a:rPr lang="de-DE"/>
              <a:t>Vivian Aldridge, 23.03.2023: Kompetenzen für die Nutzung von Lehrmitteln</a:t>
            </a:r>
            <a:endParaRPr lang="de-CH"/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73B7C995-35D7-491B-8E1A-4866DEEF8D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513765"/>
            <a:ext cx="2743200" cy="198784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726">
                <a:latin typeface="Futura Std Book" panose="020B0502020204020303" pitchFamily="34" charset="0"/>
              </a:defRPr>
            </a:lvl1pPr>
          </a:lstStyle>
          <a:p>
            <a:fld id="{E2E292E7-C1F0-43C7-B71F-E0234E044C8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54001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</p:sldLayoutIdLst>
  <p:hf hdr="0" dt="0"/>
  <p:txStyles>
    <p:titleStyle>
      <a:lvl1pPr algn="l" defTabSz="914406" rtl="0" eaLnBrk="1" latinLnBrk="0" hangingPunct="1">
        <a:lnSpc>
          <a:spcPct val="100000"/>
        </a:lnSpc>
        <a:spcBef>
          <a:spcPct val="0"/>
        </a:spcBef>
        <a:buNone/>
        <a:defRPr sz="2177" kern="1200">
          <a:solidFill>
            <a:schemeClr val="tx2"/>
          </a:solidFill>
          <a:latin typeface="Futura Std Book" panose="020B0502020204020303" pitchFamily="34" charset="0"/>
          <a:ea typeface="+mj-ea"/>
          <a:cs typeface="+mj-cs"/>
        </a:defRPr>
      </a:lvl1pPr>
    </p:titleStyle>
    <p:bodyStyle>
      <a:lvl1pPr marL="0" indent="0" algn="l" defTabSz="914406" rtl="0" eaLnBrk="1" latinLnBrk="0" hangingPunct="1">
        <a:lnSpc>
          <a:spcPct val="100000"/>
        </a:lnSpc>
        <a:spcBef>
          <a:spcPts val="0"/>
        </a:spcBef>
        <a:spcAft>
          <a:spcPts val="91"/>
        </a:spcAft>
        <a:buFont typeface="Arial" panose="020B0604020202020204" pitchFamily="34" charset="0"/>
        <a:buNone/>
        <a:defRPr sz="1814" kern="1200">
          <a:solidFill>
            <a:schemeClr val="tx1"/>
          </a:solidFill>
          <a:latin typeface="Futura Std Book" panose="020B0502020204020303" pitchFamily="34" charset="0"/>
          <a:ea typeface="+mn-ea"/>
          <a:cs typeface="+mn-cs"/>
        </a:defRPr>
      </a:lvl1pPr>
      <a:lvl2pPr marL="243391" indent="-243391" algn="l" defTabSz="914406" rtl="0" eaLnBrk="1" latinLnBrk="0" hangingPunct="1">
        <a:lnSpc>
          <a:spcPct val="100000"/>
        </a:lnSpc>
        <a:spcBef>
          <a:spcPts val="0"/>
        </a:spcBef>
        <a:spcAft>
          <a:spcPts val="91"/>
        </a:spcAft>
        <a:buClr>
          <a:schemeClr val="tx2"/>
        </a:buClr>
        <a:buFontTx/>
        <a:buBlip>
          <a:blip r:embed="rId10"/>
        </a:buBlip>
        <a:defRPr sz="1814" kern="1200">
          <a:solidFill>
            <a:schemeClr val="tx1"/>
          </a:solidFill>
          <a:latin typeface="Futura Std Book" panose="020B0502020204020303" pitchFamily="34" charset="0"/>
          <a:ea typeface="+mn-ea"/>
          <a:cs typeface="+mn-cs"/>
        </a:defRPr>
      </a:lvl2pPr>
      <a:lvl3pPr marL="486781" indent="-243391" algn="l" defTabSz="914406" rtl="0" eaLnBrk="1" latinLnBrk="0" hangingPunct="1">
        <a:lnSpc>
          <a:spcPct val="100000"/>
        </a:lnSpc>
        <a:spcBef>
          <a:spcPts val="0"/>
        </a:spcBef>
        <a:spcAft>
          <a:spcPts val="91"/>
        </a:spcAft>
        <a:buClr>
          <a:schemeClr val="tx2"/>
        </a:buClr>
        <a:buFontTx/>
        <a:buBlip>
          <a:blip r:embed="rId10"/>
        </a:buBlip>
        <a:defRPr lang="de-DE" sz="1814" kern="1200" dirty="0">
          <a:solidFill>
            <a:schemeClr val="tx1"/>
          </a:solidFill>
          <a:latin typeface="Futura Std Book" panose="020B0502020204020303" pitchFamily="34" charset="0"/>
          <a:ea typeface="+mn-ea"/>
          <a:cs typeface="+mn-cs"/>
        </a:defRPr>
      </a:lvl3pPr>
      <a:lvl4pPr marL="730172" indent="-249152" algn="l" defTabSz="914406" rtl="0" eaLnBrk="1" latinLnBrk="0" hangingPunct="1">
        <a:lnSpc>
          <a:spcPct val="100000"/>
        </a:lnSpc>
        <a:spcBef>
          <a:spcPts val="0"/>
        </a:spcBef>
        <a:spcAft>
          <a:spcPts val="91"/>
        </a:spcAft>
        <a:buClr>
          <a:schemeClr val="tx2"/>
        </a:buClr>
        <a:buFontTx/>
        <a:buBlip>
          <a:blip r:embed="rId10"/>
        </a:buBlip>
        <a:defRPr sz="1814" kern="1200">
          <a:solidFill>
            <a:schemeClr val="tx1"/>
          </a:solidFill>
          <a:latin typeface="Futura Std Book" panose="020B0502020204020303" pitchFamily="34" charset="0"/>
          <a:ea typeface="+mn-ea"/>
          <a:cs typeface="+mn-cs"/>
        </a:defRPr>
      </a:lvl4pPr>
      <a:lvl5pPr marL="979322" indent="-243391" algn="l" defTabSz="914406" rtl="0" eaLnBrk="1" latinLnBrk="0" hangingPunct="1">
        <a:lnSpc>
          <a:spcPct val="100000"/>
        </a:lnSpc>
        <a:spcBef>
          <a:spcPts val="0"/>
        </a:spcBef>
        <a:spcAft>
          <a:spcPts val="91"/>
        </a:spcAft>
        <a:buClr>
          <a:schemeClr val="tx2"/>
        </a:buClr>
        <a:buFontTx/>
        <a:buBlip>
          <a:blip r:embed="rId10"/>
        </a:buBlip>
        <a:defRPr sz="1814" kern="1200">
          <a:solidFill>
            <a:schemeClr val="tx1"/>
          </a:solidFill>
          <a:latin typeface="Futura Std Book" panose="020B0502020204020303" pitchFamily="34" charset="0"/>
          <a:ea typeface="+mn-ea"/>
          <a:cs typeface="+mn-cs"/>
        </a:defRPr>
      </a:lvl5pPr>
      <a:lvl6pPr marL="2514617" indent="-228602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19" indent="-228602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23" indent="-228602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25" indent="-228602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3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6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9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12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15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18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21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24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381">
          <p15:clr>
            <a:srgbClr val="F26B43"/>
          </p15:clr>
        </p15:guide>
        <p15:guide id="2" pos="861">
          <p15:clr>
            <a:srgbClr val="F26B43"/>
          </p15:clr>
        </p15:guide>
        <p15:guide id="3" pos="349">
          <p15:clr>
            <a:srgbClr val="F26B43"/>
          </p15:clr>
        </p15:guide>
        <p15:guide id="4" pos="4703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F4E3131-7CC6-4668-B9ED-24900888444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Vivian Aldridge:</a:t>
            </a:r>
            <a:br>
              <a:rPr lang="de-DE" dirty="0"/>
            </a:br>
            <a:br>
              <a:rPr lang="de-DE" sz="1100" dirty="0"/>
            </a:br>
            <a:r>
              <a:rPr lang="de-DE" sz="2200" dirty="0"/>
              <a:t>Die Erstellung barrierefreier Lehrmittel bedarf Kompetenzen – </a:t>
            </a:r>
            <a:br>
              <a:rPr lang="de-DE" sz="2200" dirty="0"/>
            </a:br>
            <a:r>
              <a:rPr lang="de-DE" sz="2200" dirty="0"/>
              <a:t>und wie ist es bei deren Nutzung?</a:t>
            </a:r>
            <a:br>
              <a:rPr lang="de-DE" sz="2200" dirty="0"/>
            </a:br>
            <a:br>
              <a:rPr lang="de-DE" sz="1100" dirty="0"/>
            </a:br>
            <a:r>
              <a:rPr lang="de-DE" dirty="0"/>
              <a:t>Begleitfolien</a:t>
            </a:r>
            <a:endParaRPr lang="de-CH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7E478DD3-828D-4626-B4AF-BFA8652E6A0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CH" dirty="0"/>
              <a:t>«Neue digitale Wege» | Wien | 23.03.2023</a:t>
            </a:r>
          </a:p>
        </p:txBody>
      </p:sp>
    </p:spTree>
    <p:extLst>
      <p:ext uri="{BB962C8B-B14F-4D97-AF65-F5344CB8AC3E}">
        <p14:creationId xmlns:p14="http://schemas.microsoft.com/office/powerpoint/2010/main" val="14928950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C8A4D5B-FD1A-8F31-2530-8DA97D977B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Unterlagen herunterzuladen unter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7AD3022-3C53-E1AC-D491-9FAD8AC4568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1397976" y="1848466"/>
            <a:ext cx="9355015" cy="3810388"/>
          </a:xfrm>
        </p:spPr>
        <p:txBody>
          <a:bodyPr anchor="ctr">
            <a:normAutofit/>
          </a:bodyPr>
          <a:lstStyle/>
          <a:p>
            <a:r>
              <a:rPr lang="de-CH" sz="6500" dirty="0"/>
              <a:t>www.braille.ch/wien23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5667A84F-3330-61F6-44C7-E8CDCEB324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/>
              <a:t>Vivian Aldridge, 23.03.2023: Begleitfolien, Kompetenzen für die Nutzung von Lehrmitteln</a:t>
            </a:r>
            <a:endParaRPr lang="de-CH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9999EEC6-A392-24C2-2FAB-3A5ABF4857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F19DF06-20CB-478B-A421-07B09F7B862B}" type="slidenum">
              <a:rPr lang="de-CH" smtClean="0"/>
              <a:pPr/>
              <a:t>2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418594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C963D7C-3244-6CEA-066D-D04AE30F53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Zwei Ansätze für die Wahl von Medien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66C6446-4EA0-C399-0075-40BE751B092F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1397976" y="1976506"/>
            <a:ext cx="9355015" cy="4435180"/>
          </a:xfrm>
        </p:spPr>
        <p:txBody>
          <a:bodyPr/>
          <a:lstStyle/>
          <a:p>
            <a:pPr indent="-1080000" algn="ctr">
              <a:tabLst>
                <a:tab pos="4680000" algn="ctr"/>
                <a:tab pos="9360000" algn="r"/>
              </a:tabLst>
            </a:pPr>
            <a:r>
              <a:rPr lang="de-CH" b="1" dirty="0"/>
              <a:t>Ansatz 1</a:t>
            </a:r>
          </a:p>
          <a:p>
            <a:pPr marL="1079500" indent="-1079500">
              <a:tabLst>
                <a:tab pos="4680000" algn="ctr"/>
                <a:tab pos="9360000" algn="r"/>
              </a:tabLst>
            </a:pPr>
            <a:r>
              <a:rPr lang="de-CH" dirty="0"/>
              <a:t>möglichst sehbeeinträchtigungsgerechte barrierefreie Unterlagen/Lehrmittel</a:t>
            </a:r>
          </a:p>
          <a:p>
            <a:pPr marL="1079500" indent="-1079500">
              <a:tabLst>
                <a:tab pos="4680000" algn="ctr"/>
                <a:tab pos="9360000" algn="r"/>
              </a:tabLst>
            </a:pPr>
            <a:endParaRPr lang="de-CH" sz="500" dirty="0"/>
          </a:p>
          <a:p>
            <a:pPr marL="1079500" indent="-1079500">
              <a:tabLst>
                <a:tab pos="4680000" algn="ctr"/>
                <a:tab pos="9360000" algn="r"/>
              </a:tabLst>
            </a:pPr>
            <a:r>
              <a:rPr lang="de-CH" dirty="0"/>
              <a:t>Ziel:	Schülerinnen und Schüler können sich auf den Stoff des regulären Curriculums konzentrieren</a:t>
            </a:r>
          </a:p>
          <a:p>
            <a:pPr marL="1079500" indent="-1079500">
              <a:tabLst>
                <a:tab pos="4680000" algn="ctr"/>
                <a:tab pos="9360000" algn="r"/>
              </a:tabLst>
            </a:pPr>
            <a:endParaRPr lang="de-CH" sz="1000" dirty="0"/>
          </a:p>
          <a:p>
            <a:pPr marL="1079500" indent="-1079500" algn="ctr">
              <a:tabLst>
                <a:tab pos="4680000" algn="ctr"/>
                <a:tab pos="9360000" algn="r"/>
              </a:tabLst>
            </a:pPr>
            <a:r>
              <a:rPr lang="de-CH" b="1" dirty="0"/>
              <a:t>Ansatz 2</a:t>
            </a:r>
          </a:p>
          <a:p>
            <a:pPr marL="1079500" indent="-1079500">
              <a:tabLst>
                <a:tab pos="4680000" algn="ctr"/>
                <a:tab pos="9360000" algn="r"/>
              </a:tabLst>
            </a:pPr>
            <a:r>
              <a:rPr lang="de-CH" dirty="0"/>
              <a:t>Unterlagen/Lehrmittel mit technischen Hürden</a:t>
            </a:r>
          </a:p>
          <a:p>
            <a:pPr marL="1079500" indent="-1079500">
              <a:tabLst>
                <a:tab pos="4680000" algn="ctr"/>
                <a:tab pos="9360000" algn="r"/>
              </a:tabLst>
            </a:pPr>
            <a:endParaRPr lang="de-CH" sz="500" dirty="0"/>
          </a:p>
          <a:p>
            <a:pPr marL="1079500" indent="-1079500">
              <a:tabLst>
                <a:tab pos="4680000" algn="ctr"/>
                <a:tab pos="9360000" algn="r"/>
              </a:tabLst>
            </a:pPr>
            <a:r>
              <a:rPr lang="de-CH" dirty="0"/>
              <a:t>Ziel:	Schülerinnen und Schüler sind für den Alltag nach der Schule vorbereitet</a:t>
            </a:r>
          </a:p>
          <a:p>
            <a:pPr indent="-1080000">
              <a:tabLst>
                <a:tab pos="4680000" algn="ctr"/>
                <a:tab pos="9360000" algn="r"/>
              </a:tabLst>
            </a:pPr>
            <a:endParaRPr lang="de-CH" sz="1000" dirty="0"/>
          </a:p>
          <a:p>
            <a:pPr>
              <a:tabLst>
                <a:tab pos="4680000" algn="ctr"/>
                <a:tab pos="9360000" algn="r"/>
              </a:tabLst>
            </a:pPr>
            <a:r>
              <a:rPr lang="de-CH" b="1" dirty="0"/>
              <a:t>Wie oft setzen Sie bewusst nicht-barrierefreie Unterlagen/Lehrmittel ein?</a:t>
            </a:r>
          </a:p>
          <a:p>
            <a:pPr>
              <a:tabLst>
                <a:tab pos="1800000" algn="l"/>
                <a:tab pos="4680000" algn="ctr"/>
                <a:tab pos="7560000" algn="r"/>
              </a:tabLst>
            </a:pPr>
            <a:endParaRPr lang="de-CH" sz="1000" dirty="0"/>
          </a:p>
          <a:p>
            <a:pPr>
              <a:tabLst>
                <a:tab pos="1800000" algn="l"/>
                <a:tab pos="4680000" algn="ctr"/>
                <a:tab pos="7560000" algn="r"/>
              </a:tabLst>
            </a:pPr>
            <a:r>
              <a:rPr lang="de-CH" dirty="0"/>
              <a:t>	a) oft	b) selten	c) nie</a:t>
            </a:r>
          </a:p>
          <a:p>
            <a:endParaRPr lang="de-CH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94D3C03-77E7-9253-3070-21A14122DD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/>
              <a:t>Vivian Aldridge, 23.03.2023: Begleitfolien, Kompetenzen für die Nutzung von Lehrmitteln</a:t>
            </a:r>
            <a:endParaRPr lang="de-CH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60A073C9-543A-F85A-A01F-6597023B3ED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F19DF06-20CB-478B-A421-07B09F7B862B}" type="slidenum">
              <a:rPr lang="de-CH" smtClean="0"/>
              <a:pPr/>
              <a:t>3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6928654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E379306-330C-B6C4-24BE-7A38E4C361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Von Auge zum Ohr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24648C0-6879-678D-82AD-8B5F945417C8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1397976" y="3028335"/>
            <a:ext cx="9355015" cy="3383350"/>
          </a:xfrm>
        </p:spPr>
        <p:txBody>
          <a:bodyPr/>
          <a:lstStyle/>
          <a:p>
            <a:pPr marL="541338" indent="-541338">
              <a:buAutoNum type="alphaLcParenR"/>
            </a:pPr>
            <a:r>
              <a:rPr lang="de-CH" dirty="0"/>
              <a:t>Welche Vorteile hat das Lesen mit den Ohren?</a:t>
            </a:r>
          </a:p>
          <a:p>
            <a:pPr marL="541338" indent="-541338">
              <a:buAutoNum type="alphaLcParenR"/>
            </a:pPr>
            <a:endParaRPr lang="de-CH" dirty="0"/>
          </a:p>
          <a:p>
            <a:pPr marL="541338" indent="-541338">
              <a:buAutoNum type="alphaLcParenR"/>
            </a:pPr>
            <a:r>
              <a:rPr lang="de-CH" dirty="0"/>
              <a:t>Fördern Sie das Lesen mit den Ohren aktiv?</a:t>
            </a:r>
          </a:p>
          <a:p>
            <a:pPr marL="541338" indent="-541338">
              <a:buAutoNum type="alphaLcParenR"/>
            </a:pPr>
            <a:endParaRPr lang="de-CH" dirty="0"/>
          </a:p>
          <a:p>
            <a:pPr marL="541338" indent="-541338">
              <a:buAutoNum type="alphaLcParenR"/>
            </a:pPr>
            <a:r>
              <a:rPr lang="de-CH" dirty="0"/>
              <a:t>Was halten Sie vom Ansatz der Immersion bei der Sprachausgabe?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841927C5-4354-995A-E771-941AA6810B0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/>
              <a:t>Vivian Aldridge, 23.03.2023: Begleitfolien, Kompetenzen für die Nutzung von Lehrmitteln</a:t>
            </a:r>
            <a:endParaRPr lang="de-CH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61EE3F12-45B4-E174-445F-3C4A23B795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F19DF06-20CB-478B-A421-07B09F7B862B}" type="slidenum">
              <a:rPr lang="de-CH" smtClean="0"/>
              <a:pPr/>
              <a:t>4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7375216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2EADD38-38D4-F2AF-5E1C-CE708FE1E1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Wir markieren Texte, ...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95E7F36-81BC-A2E7-07B5-C0248CA741A4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de-CH" dirty="0"/>
              <a:t>um sinnveränderte Wörter/Passagen «unübersehbar» zu machen.</a:t>
            </a:r>
          </a:p>
          <a:p>
            <a:pPr algn="ctr"/>
            <a:r>
              <a:rPr lang="de-CH" dirty="0"/>
              <a:t>oder</a:t>
            </a:r>
          </a:p>
          <a:p>
            <a:r>
              <a:rPr lang="de-CH" dirty="0"/>
              <a:t>um zu wichtigen Textpassagen springen zu können, ohne den Rest lesen zu müssen.</a:t>
            </a:r>
          </a:p>
          <a:p>
            <a:endParaRPr lang="de-CH" dirty="0"/>
          </a:p>
          <a:p>
            <a:pPr marL="541338" indent="-541338">
              <a:buAutoNum type="alphaLcParenR"/>
            </a:pPr>
            <a:r>
              <a:rPr lang="de-CH" dirty="0"/>
              <a:t>In einem Papierdokument wird am Bildschirmlesegerät gelesen und mit Leuchtstift markiert. Wie sorgt man dafür, dass keine Markierungen übersehen werden?</a:t>
            </a:r>
          </a:p>
          <a:p>
            <a:pPr marL="541338" indent="-541338">
              <a:buAutoNum type="alphaLcParenR"/>
            </a:pPr>
            <a:endParaRPr lang="de-CH" dirty="0"/>
          </a:p>
          <a:p>
            <a:pPr marL="541338" indent="-541338">
              <a:buAutoNum type="alphaLcParenR"/>
            </a:pPr>
            <a:r>
              <a:rPr lang="de-CH" dirty="0"/>
              <a:t>Wie markiert man in einem Word-Dokument, damit die markierte Stellen direkt angesprungen werden können?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7B4A336-EAE8-BE6A-F4EB-66B66C789F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/>
              <a:t>Vivian Aldridge, 23.03.2023: Begleitfolien, Kompetenzen für die Nutzung von Lehrmitteln</a:t>
            </a:r>
            <a:endParaRPr lang="de-CH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6BE12F41-ACC5-47C5-5016-1179C2AF24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F19DF06-20CB-478B-A421-07B09F7B862B}" type="slidenum">
              <a:rPr lang="de-CH" smtClean="0"/>
              <a:pPr/>
              <a:t>5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298552194"/>
      </p:ext>
    </p:extLst>
  </p:cSld>
  <p:clrMapOvr>
    <a:masterClrMapping/>
  </p:clrMapOvr>
</p:sld>
</file>

<file path=ppt/theme/theme1.xml><?xml version="1.0" encoding="utf-8"?>
<a:theme xmlns:a="http://schemas.openxmlformats.org/drawingml/2006/main" name="SBH Template">
  <a:themeElements>
    <a:clrScheme name="Benutzerdefiniert 1">
      <a:dk1>
        <a:sysClr val="windowText" lastClr="000000"/>
      </a:dk1>
      <a:lt1>
        <a:sysClr val="window" lastClr="FFFFFF"/>
      </a:lt1>
      <a:dk2>
        <a:srgbClr val="2EB4D3"/>
      </a:dk2>
      <a:lt2>
        <a:srgbClr val="E7E6E6"/>
      </a:lt2>
      <a:accent1>
        <a:srgbClr val="2EB4D3"/>
      </a:accent1>
      <a:accent2>
        <a:srgbClr val="595959"/>
      </a:accent2>
      <a:accent3>
        <a:srgbClr val="7F7F7F"/>
      </a:accent3>
      <a:accent4>
        <a:srgbClr val="A5A5A5"/>
      </a:accent4>
      <a:accent5>
        <a:srgbClr val="81D2E4"/>
      </a:accent5>
      <a:accent6>
        <a:srgbClr val="ABE1ED"/>
      </a:accent6>
      <a:hlink>
        <a:srgbClr val="000000"/>
      </a:hlink>
      <a:folHlink>
        <a:srgbClr val="7F7F7F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BH Template" id="{E20B9879-3A8C-46F4-A479-534ACF9DACA9}" vid="{A03B17E8-C0DA-4F75-A895-3220BEF8DAAB}"/>
    </a:ext>
  </a:extLst>
</a:theme>
</file>

<file path=ppt/theme/theme2.xml><?xml version="1.0" encoding="utf-8"?>
<a:theme xmlns:a="http://schemas.openxmlformats.org/drawingml/2006/main" name="1_SBH Template">
  <a:themeElements>
    <a:clrScheme name="Benutzerdefiniert 1">
      <a:dk1>
        <a:sysClr val="windowText" lastClr="000000"/>
      </a:dk1>
      <a:lt1>
        <a:sysClr val="window" lastClr="FFFFFF"/>
      </a:lt1>
      <a:dk2>
        <a:srgbClr val="2EB4D3"/>
      </a:dk2>
      <a:lt2>
        <a:srgbClr val="E7E6E6"/>
      </a:lt2>
      <a:accent1>
        <a:srgbClr val="2EB4D3"/>
      </a:accent1>
      <a:accent2>
        <a:srgbClr val="595959"/>
      </a:accent2>
      <a:accent3>
        <a:srgbClr val="7F7F7F"/>
      </a:accent3>
      <a:accent4>
        <a:srgbClr val="A5A5A5"/>
      </a:accent4>
      <a:accent5>
        <a:srgbClr val="81D2E4"/>
      </a:accent5>
      <a:accent6>
        <a:srgbClr val="ABE1ED"/>
      </a:accent6>
      <a:hlink>
        <a:srgbClr val="000000"/>
      </a:hlink>
      <a:folHlink>
        <a:srgbClr val="7F7F7F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BH Template" id="{BAD68179-2293-472E-BE74-C063F0D7FA30}" vid="{24572976-C503-4754-9CD0-9C680D0BDFBD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SBH Template</Template>
  <TotalTime>0</TotalTime>
  <Words>283</Words>
  <Application>Microsoft Office PowerPoint</Application>
  <PresentationFormat>Breitbild</PresentationFormat>
  <Paragraphs>45</Paragraphs>
  <Slides>5</Slides>
  <Notes>5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5</vt:i4>
      </vt:variant>
    </vt:vector>
  </HeadingPairs>
  <TitlesOfParts>
    <vt:vector size="11" baseType="lpstr">
      <vt:lpstr>Arial</vt:lpstr>
      <vt:lpstr>Brandon Grotesque Bold</vt:lpstr>
      <vt:lpstr>Calibri</vt:lpstr>
      <vt:lpstr>Futura Std Book</vt:lpstr>
      <vt:lpstr>SBH Template</vt:lpstr>
      <vt:lpstr>1_SBH Template</vt:lpstr>
      <vt:lpstr>Vivian Aldridge:  Die Erstellung barrierefreier Lehrmittel bedarf Kompetenzen –  und wie ist es bei deren Nutzung?  Begleitfolien</vt:lpstr>
      <vt:lpstr>Unterlagen herunterzuladen unter</vt:lpstr>
      <vt:lpstr>Zwei Ansätze für die Wahl von Medien</vt:lpstr>
      <vt:lpstr>Von Auge zum Ohr</vt:lpstr>
      <vt:lpstr>Wir markieren Texte, ...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Entwicklung Zoomtext 2</dc:title>
  <dc:creator>Boetsch, Andreas</dc:creator>
  <cp:lastModifiedBy>Aldridge Vivian</cp:lastModifiedBy>
  <cp:revision>51</cp:revision>
  <dcterms:created xsi:type="dcterms:W3CDTF">2021-05-19T05:44:00Z</dcterms:created>
  <dcterms:modified xsi:type="dcterms:W3CDTF">2023-03-22T15:38:23Z</dcterms:modified>
</cp:coreProperties>
</file>